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3.xml" ContentType="application/vnd.openxmlformats-officedocument.drawingml.diagramLayout+xml"/>
  <Override PartName="/ppt/diagrams/colors1.xml" ContentType="application/vnd.openxmlformats-officedocument.drawingml.diagramColors+xml"/>
  <Override PartName="/ppt/diagrams/quickStyle2.xml" ContentType="application/vnd.openxmlformats-officedocument.drawingml.diagramStyle+xml"/>
  <Override PartName="/ppt/diagrams/drawing2.xml" ContentType="application/vnd.ms-office.drawingml.diagramDrawing+xml"/>
  <Override PartName="/ppt/diagrams/_rels/data1.xml.rels" ContentType="application/vnd.openxmlformats-package.relationships+xml"/>
  <Override PartName="/ppt/diagrams/_rels/drawing1.xml.rels" ContentType="application/vnd.openxmlformats-package.relationships+xml"/>
  <Override PartName="/ppt/diagrams/_rels/data2.xml.rels" ContentType="application/vnd.openxmlformats-package.relationships+xml"/>
  <Override PartName="/ppt/diagrams/_rels/drawing2.xml.rels" ContentType="application/vnd.openxmlformats-package.relationships+xml"/>
  <Override PartName="/ppt/diagrams/data3.xml" ContentType="application/vnd.openxmlformats-officedocument.drawingml.diagramData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OOXDiagramDataRels2_5.png" ContentType="image/png"/>
  <Override PartName="/ppt/media/OOXDiagramDataRels2_4.svg" ContentType="image/svg"/>
  <Override PartName="/ppt/media/OOXDiagramDataRels2_3.png" ContentType="image/png"/>
  <Override PartName="/ppt/media/OOXDiagramDrawingRels1_9.png" ContentType="image/png"/>
  <Override PartName="/ppt/media/OOXDiagramDataRels2_2.svg" ContentType="image/svg"/>
  <Override PartName="/ppt/media/OOXDiagramDrawingRels1_8.svg" ContentType="image/svg"/>
  <Override PartName="/ppt/media/image5.jpeg" ContentType="image/jpeg"/>
  <Override PartName="/ppt/media/OOXDiagramDrawingRels1_7.png" ContentType="image/png"/>
  <Override PartName="/ppt/media/OOXDiagramDrawingRels1_6.svg" ContentType="image/svg"/>
  <Override PartName="/ppt/media/OOXDiagramDrawingRels1_5.png" ContentType="image/png"/>
  <Override PartName="/ppt/media/OOXDiagramDataRels2_8.svg" ContentType="image/svg"/>
  <Override PartName="/ppt/media/OOXDiagramDrawingRels1_2.svg" ContentType="image/svg"/>
  <Override PartName="/ppt/media/OOXDiagramDataRels1_9.png" ContentType="image/png"/>
  <Override PartName="/ppt/media/OOXDiagramDrawingRels2_0.png" ContentType="image/png"/>
  <Override PartName="/ppt/media/OOXDiagramDataRels2_6.svg" ContentType="image/svg"/>
  <Override PartName="/ppt/media/OOXDiagramDrawingRels1_3.png" ContentType="image/png"/>
  <Override PartName="/ppt/media/OOXDiagramDataRels1_0.png" ContentType="image/png"/>
  <Override PartName="/ppt/media/OOXDiagramDataRels2_7.png" ContentType="image/png"/>
  <Override PartName="/ppt/media/OOXDiagramDrawingRels2_1.svg" ContentType="image/svg"/>
  <Override PartName="/ppt/media/image4.jpeg" ContentType="image/jpeg"/>
  <Override PartName="/ppt/media/OOXDiagramDataRels1_1.svg" ContentType="image/svg"/>
  <Override PartName="/ppt/media/OOXDiagramDrawingRels1_4.svg" ContentType="image/svg"/>
  <Override PartName="/ppt/media/image2.png" ContentType="image/png"/>
  <Override PartName="/ppt/media/OOXDiagramDrawingRels2_3.png" ContentType="image/png"/>
  <Override PartName="/ppt/media/OOXDiagramDataRels2_9.png" ContentType="image/png"/>
  <Override PartName="/ppt/media/OOXDiagramDrawingRels2_2.svg" ContentType="image/svg"/>
  <Override PartName="/ppt/media/OOXDiagramDataRels1_3.png" ContentType="image/png"/>
  <Override PartName="/ppt/media/image3.png" ContentType="image/png"/>
  <Override PartName="/ppt/media/OOXDiagramDataRels2_0.png" ContentType="image/png"/>
  <Override PartName="/ppt/media/OOXDiagramDataRels1_2.svg" ContentType="image/svg"/>
  <Override PartName="/ppt/media/OOXDiagramDrawingRels2_5.png" ContentType="image/png"/>
  <Override PartName="/ppt/media/OOXDiagramDataRels1_5.png" ContentType="image/png"/>
  <Override PartName="/ppt/media/OOXDiagramDrawingRels2_4.svg" ContentType="image/svg"/>
  <Override PartName="/ppt/media/OOXDiagramDataRels2_1.svg" ContentType="image/svg"/>
  <Override PartName="/ppt/media/OOXDiagramDrawingRels2_7.png" ContentType="image/png"/>
  <Override PartName="/ppt/media/OOXDiagramDataRels1_7.png" ContentType="image/png"/>
  <Override PartName="/ppt/media/OOXDiagramDrawingRels2_8.svg" ContentType="image/svg"/>
  <Override PartName="/ppt/media/OOXDiagramDataRels1_8.svg" ContentType="image/svg"/>
  <Override PartName="/ppt/media/OOXDiagramDrawingRels2_6.svg" ContentType="image/svg"/>
  <Override PartName="/ppt/media/OOXDiagramDrawingRels1_0.png" ContentType="image/png"/>
  <Override PartName="/ppt/media/OOXDiagramDataRels1_6.svg" ContentType="image/svg"/>
  <Override PartName="/ppt/media/OOXDiagramDataRels1_4.svg" ContentType="image/svg"/>
  <Override PartName="/ppt/media/image1.jpeg" ContentType="image/jpeg"/>
  <Override PartName="/ppt/media/OOXDiagramDrawingRels2_9.png" ContentType="image/png"/>
  <Override PartName="/ppt/media/image6.jpeg" ContentType="image/jpeg"/>
  <Override PartName="/ppt/media/OOXDiagramDrawingRels1_1.svg" ContentType="image/sv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presProps" Target="presProps.xml"/>
</Relationships>
</file>

<file path=ppt/diagrams/_rels/data1.xml.rels><?xml version="1.0" encoding="UTF-8"?>
<Relationships xmlns="http://schemas.openxmlformats.org/package/2006/relationships"><Relationship Id="rId1" Type="http://schemas.openxmlformats.org/officeDocument/2006/relationships/image" Target="../media/OOXDiagramDataRels1_0.png"/><Relationship Id="rId10" Type="http://schemas.openxmlformats.org/officeDocument/2006/relationships/image" Target="../media/OOXDiagramDataRels1_1.svg"/><Relationship Id="rId2" Type="http://schemas.openxmlformats.org/officeDocument/2006/relationships/image" Target="../media/OOXDiagramDataRels1_2.svg"/><Relationship Id="rId3" Type="http://schemas.openxmlformats.org/officeDocument/2006/relationships/image" Target="../media/OOXDiagramDataRels1_3.png"/><Relationship Id="rId4" Type="http://schemas.openxmlformats.org/officeDocument/2006/relationships/image" Target="../media/OOXDiagramDataRels1_4.svg"/><Relationship Id="rId5" Type="http://schemas.openxmlformats.org/officeDocument/2006/relationships/image" Target="../media/OOXDiagramDataRels1_5.png"/><Relationship Id="rId6" Type="http://schemas.openxmlformats.org/officeDocument/2006/relationships/image" Target="../media/OOXDiagramDataRels1_6.svg"/><Relationship Id="rId7" Type="http://schemas.openxmlformats.org/officeDocument/2006/relationships/image" Target="../media/OOXDiagramDataRels1_7.png"/><Relationship Id="rId8" Type="http://schemas.openxmlformats.org/officeDocument/2006/relationships/image" Target="../media/OOXDiagramDataRels1_8.svg"/><Relationship Id="rId9" Type="http://schemas.openxmlformats.org/officeDocument/2006/relationships/image" Target="../media/OOXDiagramDataRels1_9.png"/>
</Relationships>
</file>

<file path=ppt/diagrams/_rels/data2.xml.rels><?xml version="1.0" encoding="UTF-8"?>
<Relationships xmlns="http://schemas.openxmlformats.org/package/2006/relationships"><Relationship Id="rId1" Type="http://schemas.openxmlformats.org/officeDocument/2006/relationships/image" Target="../media/OOXDiagramDataRels2_0.png"/><Relationship Id="rId10" Type="http://schemas.openxmlformats.org/officeDocument/2006/relationships/image" Target="../media/OOXDiagramDataRels2_1.svg"/><Relationship Id="rId2" Type="http://schemas.openxmlformats.org/officeDocument/2006/relationships/image" Target="../media/OOXDiagramDataRels2_2.svg"/><Relationship Id="rId3" Type="http://schemas.openxmlformats.org/officeDocument/2006/relationships/image" Target="../media/OOXDiagramDataRels2_3.png"/><Relationship Id="rId4" Type="http://schemas.openxmlformats.org/officeDocument/2006/relationships/image" Target="../media/OOXDiagramDataRels2_4.svg"/><Relationship Id="rId5" Type="http://schemas.openxmlformats.org/officeDocument/2006/relationships/image" Target="../media/OOXDiagramDataRels2_5.png"/><Relationship Id="rId6" Type="http://schemas.openxmlformats.org/officeDocument/2006/relationships/image" Target="../media/OOXDiagramDataRels2_6.svg"/><Relationship Id="rId7" Type="http://schemas.openxmlformats.org/officeDocument/2006/relationships/image" Target="../media/OOXDiagramDataRels2_7.png"/><Relationship Id="rId8" Type="http://schemas.openxmlformats.org/officeDocument/2006/relationships/image" Target="../media/OOXDiagramDataRels2_8.svg"/><Relationship Id="rId9" Type="http://schemas.openxmlformats.org/officeDocument/2006/relationships/image" Target="../media/OOXDiagramDataRels2_9.png"/>
</Relationships>
</file>

<file path=ppt/diagrams/_rels/drawing1.xml.rels><?xml version="1.0" encoding="UTF-8"?>
<Relationships xmlns="http://schemas.openxmlformats.org/package/2006/relationships"><Relationship Id="rId1" Type="http://schemas.openxmlformats.org/officeDocument/2006/relationships/image" Target="../media/OOXDiagramDrawingRels1_0.png"/><Relationship Id="rId10" Type="http://schemas.openxmlformats.org/officeDocument/2006/relationships/image" Target="../media/OOXDiagramDrawingRels1_1.svg"/><Relationship Id="rId2" Type="http://schemas.openxmlformats.org/officeDocument/2006/relationships/image" Target="../media/OOXDiagramDrawingRels1_2.svg"/><Relationship Id="rId3" Type="http://schemas.openxmlformats.org/officeDocument/2006/relationships/image" Target="../media/OOXDiagramDrawingRels1_3.png"/><Relationship Id="rId4" Type="http://schemas.openxmlformats.org/officeDocument/2006/relationships/image" Target="../media/OOXDiagramDrawingRels1_4.svg"/><Relationship Id="rId5" Type="http://schemas.openxmlformats.org/officeDocument/2006/relationships/image" Target="../media/OOXDiagramDrawingRels1_5.png"/><Relationship Id="rId6" Type="http://schemas.openxmlformats.org/officeDocument/2006/relationships/image" Target="../media/OOXDiagramDrawingRels1_6.svg"/><Relationship Id="rId7" Type="http://schemas.openxmlformats.org/officeDocument/2006/relationships/image" Target="../media/OOXDiagramDrawingRels1_7.png"/><Relationship Id="rId8" Type="http://schemas.openxmlformats.org/officeDocument/2006/relationships/image" Target="../media/OOXDiagramDrawingRels1_8.svg"/><Relationship Id="rId9" Type="http://schemas.openxmlformats.org/officeDocument/2006/relationships/image" Target="../media/OOXDiagramDrawingRels1_9.png"/>
</Relationships>
</file>

<file path=ppt/diagrams/_rels/drawing2.xml.rels><?xml version="1.0" encoding="UTF-8"?>
<Relationships xmlns="http://schemas.openxmlformats.org/package/2006/relationships"><Relationship Id="rId1" Type="http://schemas.openxmlformats.org/officeDocument/2006/relationships/image" Target="../media/OOXDiagramDrawingRels2_0.png"/><Relationship Id="rId10" Type="http://schemas.openxmlformats.org/officeDocument/2006/relationships/image" Target="../media/OOXDiagramDrawingRels2_1.svg"/><Relationship Id="rId2" Type="http://schemas.openxmlformats.org/officeDocument/2006/relationships/image" Target="../media/OOXDiagramDrawingRels2_2.svg"/><Relationship Id="rId3" Type="http://schemas.openxmlformats.org/officeDocument/2006/relationships/image" Target="../media/OOXDiagramDrawingRels2_3.png"/><Relationship Id="rId4" Type="http://schemas.openxmlformats.org/officeDocument/2006/relationships/image" Target="../media/OOXDiagramDrawingRels2_4.svg"/><Relationship Id="rId5" Type="http://schemas.openxmlformats.org/officeDocument/2006/relationships/image" Target="../media/OOXDiagramDrawingRels2_5.png"/><Relationship Id="rId6" Type="http://schemas.openxmlformats.org/officeDocument/2006/relationships/image" Target="../media/OOXDiagramDrawingRels2_6.svg"/><Relationship Id="rId7" Type="http://schemas.openxmlformats.org/officeDocument/2006/relationships/image" Target="../media/OOXDiagramDrawingRels2_7.png"/><Relationship Id="rId8" Type="http://schemas.openxmlformats.org/officeDocument/2006/relationships/image" Target="../media/OOXDiagramDrawingRels2_8.svg"/><Relationship Id="rId9" Type="http://schemas.openxmlformats.org/officeDocument/2006/relationships/image" Target="../media/OOXDiagramDrawingRels2_9.pn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467329-3A1F-4237-A61C-8CE2C35F946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FF72DB40-F65A-465E-98B7-0262C78A7B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Objective of the project</a:t>
          </a:r>
        </a:p>
      </dgm:t>
    </dgm:pt>
    <dgm:pt modelId="{45D15C22-35A8-4F8C-BE19-4687315C353A}" type="parTrans" cxnId="{B2BDB04A-F2C0-4CA1-8582-2935FC8884EE}">
      <dgm:prSet/>
      <dgm:spPr/>
      <dgm:t>
        <a:bodyPr/>
        <a:lstStyle/>
        <a:p>
          <a:endParaRPr lang="en-US"/>
        </a:p>
      </dgm:t>
    </dgm:pt>
    <dgm:pt modelId="{3D2F8D30-E660-4D87-930B-DCB799A8AA69}" type="sibTrans" cxnId="{B2BDB04A-F2C0-4CA1-8582-2935FC8884E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A46C0AA-7E49-4702-82CB-2056C8C8D24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Scope of the project</a:t>
          </a:r>
          <a:endParaRPr lang="en-US" dirty="0"/>
        </a:p>
      </dgm:t>
    </dgm:pt>
    <dgm:pt modelId="{73858639-5BB2-4F64-A3B5-BA852B695C94}" type="parTrans" cxnId="{329F9B27-AD3E-4B29-A7BD-5C4AD2275CA9}">
      <dgm:prSet/>
      <dgm:spPr/>
      <dgm:t>
        <a:bodyPr/>
        <a:lstStyle/>
        <a:p>
          <a:endParaRPr lang="en-US"/>
        </a:p>
      </dgm:t>
    </dgm:pt>
    <dgm:pt modelId="{717432CC-249D-48D8-B4B2-C7597804BB5D}" type="sibTrans" cxnId="{329F9B27-AD3E-4B29-A7BD-5C4AD2275CA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0A1E81B-0C48-4E7A-BF98-06D2204BAF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Used and how it was collected</a:t>
          </a:r>
        </a:p>
      </dgm:t>
    </dgm:pt>
    <dgm:pt modelId="{9B183186-1E50-4598-A856-74831FD83325}" type="parTrans" cxnId="{A9E18579-45AF-4A3A-9B6E-B2977D9ACA0A}">
      <dgm:prSet/>
      <dgm:spPr/>
      <dgm:t>
        <a:bodyPr/>
        <a:lstStyle/>
        <a:p>
          <a:endParaRPr lang="en-US"/>
        </a:p>
      </dgm:t>
    </dgm:pt>
    <dgm:pt modelId="{CC84B231-EF79-4AF4-B84F-E45C2497A2CC}" type="sibTrans" cxnId="{A9E18579-45AF-4A3A-9B6E-B2977D9ACA0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BB349EE-B673-4FE5-BAD9-27E18F382B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Technologies used</a:t>
          </a:r>
        </a:p>
      </dgm:t>
    </dgm:pt>
    <dgm:pt modelId="{3298D9CC-3342-429E-AB00-CB13A31F1522}" type="parTrans" cxnId="{698F906E-50C2-462F-8092-C611378BC210}">
      <dgm:prSet/>
      <dgm:spPr/>
      <dgm:t>
        <a:bodyPr/>
        <a:lstStyle/>
        <a:p>
          <a:endParaRPr lang="en-GB"/>
        </a:p>
      </dgm:t>
    </dgm:pt>
    <dgm:pt modelId="{944DBF75-E657-466B-96A8-89960C4CB060}" type="sibTrans" cxnId="{698F906E-50C2-462F-8092-C611378BC210}">
      <dgm:prSet/>
      <dgm:spPr/>
      <dgm:t>
        <a:bodyPr/>
        <a:lstStyle/>
        <a:p>
          <a:endParaRPr lang="en-GB"/>
        </a:p>
      </dgm:t>
    </dgm:pt>
    <dgm:pt modelId="{8C7F7A87-E312-4F56-B6BC-20036D823C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</a:t>
          </a:r>
          <a:r>
            <a:rPr lang="en-US" baseline="0" dirty="0"/>
            <a:t> Cases of the Project</a:t>
          </a:r>
          <a:endParaRPr lang="en-US" dirty="0"/>
        </a:p>
      </dgm:t>
    </dgm:pt>
    <dgm:pt modelId="{B9FAEF43-8AA5-4AFB-AB66-68E7007E1C96}" type="sibTrans" cxnId="{9454D205-6FFC-4DD3-BE8E-F4EC5DBD1D9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92E63A-5D49-43CD-89A9-CA94D5525924}" type="parTrans" cxnId="{9454D205-6FFC-4DD3-BE8E-F4EC5DBD1D9C}">
      <dgm:prSet/>
      <dgm:spPr/>
      <dgm:t>
        <a:bodyPr/>
        <a:lstStyle/>
        <a:p>
          <a:endParaRPr lang="en-US"/>
        </a:p>
      </dgm:t>
    </dgm:pt>
    <dgm:pt modelId="{332DC42B-748C-4D62-9ED3-870B7CEA3B86}" type="pres">
      <dgm:prSet presAssocID="{BC467329-3A1F-4237-A61C-8CE2C35F9467}" presName="root" presStyleCnt="0">
        <dgm:presLayoutVars>
          <dgm:dir/>
          <dgm:resizeHandles val="exact"/>
        </dgm:presLayoutVars>
      </dgm:prSet>
      <dgm:spPr/>
    </dgm:pt>
    <dgm:pt modelId="{38994412-E307-46D4-A52B-FCEFAA4C5F01}" type="pres">
      <dgm:prSet presAssocID="{FF72DB40-F65A-465E-98B7-0262C78A7B49}" presName="compNode" presStyleCnt="0"/>
      <dgm:spPr/>
    </dgm:pt>
    <dgm:pt modelId="{A6335E26-4935-4627-8DA4-D3B11B6D84E5}" type="pres">
      <dgm:prSet presAssocID="{FF72DB40-F65A-465E-98B7-0262C78A7B49}" presName="bgRect" presStyleLbl="bgShp" presStyleIdx="0" presStyleCnt="5"/>
      <dgm:spPr/>
    </dgm:pt>
    <dgm:pt modelId="{14B03938-0DD2-4819-83D0-32BCD12E712A}" type="pres">
      <dgm:prSet presAssocID="{FF72DB40-F65A-465E-98B7-0262C78A7B4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4963329-3E50-4CF9-B8B5-B40F68B2E4BC}" type="pres">
      <dgm:prSet presAssocID="{FF72DB40-F65A-465E-98B7-0262C78A7B49}" presName="spaceRect" presStyleCnt="0"/>
      <dgm:spPr/>
    </dgm:pt>
    <dgm:pt modelId="{A6F0571A-33E2-4DE3-825A-1ABEF4F599A1}" type="pres">
      <dgm:prSet presAssocID="{FF72DB40-F65A-465E-98B7-0262C78A7B49}" presName="parTx" presStyleLbl="revTx" presStyleIdx="0" presStyleCnt="5">
        <dgm:presLayoutVars>
          <dgm:chMax val="0"/>
          <dgm:chPref val="0"/>
        </dgm:presLayoutVars>
      </dgm:prSet>
      <dgm:spPr/>
    </dgm:pt>
    <dgm:pt modelId="{BE8907EC-A1A1-4057-B28E-485735F9240D}" type="pres">
      <dgm:prSet presAssocID="{3D2F8D30-E660-4D87-930B-DCB799A8AA69}" presName="sibTrans" presStyleCnt="0"/>
      <dgm:spPr/>
    </dgm:pt>
    <dgm:pt modelId="{B6628DF6-B0ED-42AA-BF5C-D7625EA11F55}" type="pres">
      <dgm:prSet presAssocID="{4A46C0AA-7E49-4702-82CB-2056C8C8D246}" presName="compNode" presStyleCnt="0"/>
      <dgm:spPr/>
    </dgm:pt>
    <dgm:pt modelId="{8423BB5E-F2A7-437D-9092-0F1E49AF1008}" type="pres">
      <dgm:prSet presAssocID="{4A46C0AA-7E49-4702-82CB-2056C8C8D246}" presName="bgRect" presStyleLbl="bgShp" presStyleIdx="1" presStyleCnt="5"/>
      <dgm:spPr/>
    </dgm:pt>
    <dgm:pt modelId="{C49E30F2-6E56-479D-B95C-CC889DE9B164}" type="pres">
      <dgm:prSet presAssocID="{4A46C0AA-7E49-4702-82CB-2056C8C8D24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2557406D-CB61-4884-84D9-A202FEA699B1}" type="pres">
      <dgm:prSet presAssocID="{4A46C0AA-7E49-4702-82CB-2056C8C8D246}" presName="spaceRect" presStyleCnt="0"/>
      <dgm:spPr/>
    </dgm:pt>
    <dgm:pt modelId="{A16CAC21-CE63-454C-96A0-690DD9988C16}" type="pres">
      <dgm:prSet presAssocID="{4A46C0AA-7E49-4702-82CB-2056C8C8D246}" presName="parTx" presStyleLbl="revTx" presStyleIdx="1" presStyleCnt="5">
        <dgm:presLayoutVars>
          <dgm:chMax val="0"/>
          <dgm:chPref val="0"/>
        </dgm:presLayoutVars>
      </dgm:prSet>
      <dgm:spPr/>
    </dgm:pt>
    <dgm:pt modelId="{C98F1374-4494-4832-A8CC-ECEEEB49CD79}" type="pres">
      <dgm:prSet presAssocID="{717432CC-249D-48D8-B4B2-C7597804BB5D}" presName="sibTrans" presStyleCnt="0"/>
      <dgm:spPr/>
    </dgm:pt>
    <dgm:pt modelId="{887B6CC8-EB7B-452C-8FC3-AD87FB7A2D41}" type="pres">
      <dgm:prSet presAssocID="{8C7F7A87-E312-4F56-B6BC-20036D823CC7}" presName="compNode" presStyleCnt="0"/>
      <dgm:spPr/>
    </dgm:pt>
    <dgm:pt modelId="{62BA0CDE-9772-4347-A1EE-8FBAF864D642}" type="pres">
      <dgm:prSet presAssocID="{8C7F7A87-E312-4F56-B6BC-20036D823CC7}" presName="bgRect" presStyleLbl="bgShp" presStyleIdx="2" presStyleCnt="5"/>
      <dgm:spPr/>
    </dgm:pt>
    <dgm:pt modelId="{95E64EAC-B2FF-4C47-8A1B-983A7C750AE0}" type="pres">
      <dgm:prSet presAssocID="{8C7F7A87-E312-4F56-B6BC-20036D823CC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29D7BCF-83FF-4558-AF98-CC1389425745}" type="pres">
      <dgm:prSet presAssocID="{8C7F7A87-E312-4F56-B6BC-20036D823CC7}" presName="spaceRect" presStyleCnt="0"/>
      <dgm:spPr/>
    </dgm:pt>
    <dgm:pt modelId="{22E55041-A466-4C44-ACEE-4E8E9742F336}" type="pres">
      <dgm:prSet presAssocID="{8C7F7A87-E312-4F56-B6BC-20036D823CC7}" presName="parTx" presStyleLbl="revTx" presStyleIdx="2" presStyleCnt="5">
        <dgm:presLayoutVars>
          <dgm:chMax val="0"/>
          <dgm:chPref val="0"/>
        </dgm:presLayoutVars>
      </dgm:prSet>
      <dgm:spPr/>
    </dgm:pt>
    <dgm:pt modelId="{62B0C977-81D8-4AFA-A868-BD13EB98F5AD}" type="pres">
      <dgm:prSet presAssocID="{B9FAEF43-8AA5-4AFB-AB66-68E7007E1C96}" presName="sibTrans" presStyleCnt="0"/>
      <dgm:spPr/>
    </dgm:pt>
    <dgm:pt modelId="{FED27AAF-955D-4D27-A18A-84BD26B2A682}" type="pres">
      <dgm:prSet presAssocID="{F0A1E81B-0C48-4E7A-BF98-06D2204BAF28}" presName="compNode" presStyleCnt="0"/>
      <dgm:spPr/>
    </dgm:pt>
    <dgm:pt modelId="{D930085B-9768-45AD-AF8E-A4ADB810F9BA}" type="pres">
      <dgm:prSet presAssocID="{F0A1E81B-0C48-4E7A-BF98-06D2204BAF28}" presName="bgRect" presStyleLbl="bgShp" presStyleIdx="3" presStyleCnt="5"/>
      <dgm:spPr/>
    </dgm:pt>
    <dgm:pt modelId="{83C5AD18-8E31-48DB-81C0-5FABA8FF723C}" type="pres">
      <dgm:prSet presAssocID="{F0A1E81B-0C48-4E7A-BF98-06D2204BAF2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F3D48CC-8263-45DC-BFD9-2801E9DC8328}" type="pres">
      <dgm:prSet presAssocID="{F0A1E81B-0C48-4E7A-BF98-06D2204BAF28}" presName="spaceRect" presStyleCnt="0"/>
      <dgm:spPr/>
    </dgm:pt>
    <dgm:pt modelId="{CD18C30C-38EC-473C-BC94-A038D57D993E}" type="pres">
      <dgm:prSet presAssocID="{F0A1E81B-0C48-4E7A-BF98-06D2204BAF28}" presName="parTx" presStyleLbl="revTx" presStyleIdx="3" presStyleCnt="5">
        <dgm:presLayoutVars>
          <dgm:chMax val="0"/>
          <dgm:chPref val="0"/>
        </dgm:presLayoutVars>
      </dgm:prSet>
      <dgm:spPr/>
    </dgm:pt>
    <dgm:pt modelId="{0BCBE4AD-E9DA-4E2C-9CF8-BA0A3DA833A1}" type="pres">
      <dgm:prSet presAssocID="{CC84B231-EF79-4AF4-B84F-E45C2497A2CC}" presName="sibTrans" presStyleCnt="0"/>
      <dgm:spPr/>
    </dgm:pt>
    <dgm:pt modelId="{AA95EA26-A411-44D3-8433-8D4851A332DA}" type="pres">
      <dgm:prSet presAssocID="{7BB349EE-B673-4FE5-BAD9-27E18F382B61}" presName="compNode" presStyleCnt="0"/>
      <dgm:spPr/>
    </dgm:pt>
    <dgm:pt modelId="{4EF31B25-D944-4115-B404-0CB303757750}" type="pres">
      <dgm:prSet presAssocID="{7BB349EE-B673-4FE5-BAD9-27E18F382B61}" presName="bgRect" presStyleLbl="bgShp" presStyleIdx="4" presStyleCnt="5"/>
      <dgm:spPr/>
    </dgm:pt>
    <dgm:pt modelId="{C324B71F-8DD8-4512-BC4D-3AA38543D122}" type="pres">
      <dgm:prSet presAssocID="{7BB349EE-B673-4FE5-BAD9-27E18F382B6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F5060FC1-2B73-43A1-BA3E-F9ECA369C9C8}" type="pres">
      <dgm:prSet presAssocID="{7BB349EE-B673-4FE5-BAD9-27E18F382B61}" presName="spaceRect" presStyleCnt="0"/>
      <dgm:spPr/>
    </dgm:pt>
    <dgm:pt modelId="{FFC09689-1555-4E07-A5C0-D8FD000EBF98}" type="pres">
      <dgm:prSet presAssocID="{7BB349EE-B673-4FE5-BAD9-27E18F382B6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454D205-6FFC-4DD3-BE8E-F4EC5DBD1D9C}" srcId="{BC467329-3A1F-4237-A61C-8CE2C35F9467}" destId="{8C7F7A87-E312-4F56-B6BC-20036D823CC7}" srcOrd="2" destOrd="0" parTransId="{7792E63A-5D49-43CD-89A9-CA94D5525924}" sibTransId="{B9FAEF43-8AA5-4AFB-AB66-68E7007E1C96}"/>
    <dgm:cxn modelId="{329F9B27-AD3E-4B29-A7BD-5C4AD2275CA9}" srcId="{BC467329-3A1F-4237-A61C-8CE2C35F9467}" destId="{4A46C0AA-7E49-4702-82CB-2056C8C8D246}" srcOrd="1" destOrd="0" parTransId="{73858639-5BB2-4F64-A3B5-BA852B695C94}" sibTransId="{717432CC-249D-48D8-B4B2-C7597804BB5D}"/>
    <dgm:cxn modelId="{5D69823B-B3DC-4137-9009-139B81E932D1}" type="presOf" srcId="{FF72DB40-F65A-465E-98B7-0262C78A7B49}" destId="{A6F0571A-33E2-4DE3-825A-1ABEF4F599A1}" srcOrd="0" destOrd="0" presId="urn:microsoft.com/office/officeart/2018/2/layout/IconVerticalSolidList"/>
    <dgm:cxn modelId="{9CA7BA3B-1A92-4ED0-929E-3DFE93838011}" type="presOf" srcId="{8C7F7A87-E312-4F56-B6BC-20036D823CC7}" destId="{22E55041-A466-4C44-ACEE-4E8E9742F336}" srcOrd="0" destOrd="0" presId="urn:microsoft.com/office/officeart/2018/2/layout/IconVerticalSolidList"/>
    <dgm:cxn modelId="{7CDB3C64-B434-4C37-8768-75A5324B33B2}" type="presOf" srcId="{7BB349EE-B673-4FE5-BAD9-27E18F382B61}" destId="{FFC09689-1555-4E07-A5C0-D8FD000EBF98}" srcOrd="0" destOrd="0" presId="urn:microsoft.com/office/officeart/2018/2/layout/IconVerticalSolidList"/>
    <dgm:cxn modelId="{B2BDB04A-F2C0-4CA1-8582-2935FC8884EE}" srcId="{BC467329-3A1F-4237-A61C-8CE2C35F9467}" destId="{FF72DB40-F65A-465E-98B7-0262C78A7B49}" srcOrd="0" destOrd="0" parTransId="{45D15C22-35A8-4F8C-BE19-4687315C353A}" sibTransId="{3D2F8D30-E660-4D87-930B-DCB799A8AA69}"/>
    <dgm:cxn modelId="{698F906E-50C2-462F-8092-C611378BC210}" srcId="{BC467329-3A1F-4237-A61C-8CE2C35F9467}" destId="{7BB349EE-B673-4FE5-BAD9-27E18F382B61}" srcOrd="4" destOrd="0" parTransId="{3298D9CC-3342-429E-AB00-CB13A31F1522}" sibTransId="{944DBF75-E657-466B-96A8-89960C4CB060}"/>
    <dgm:cxn modelId="{A9E18579-45AF-4A3A-9B6E-B2977D9ACA0A}" srcId="{BC467329-3A1F-4237-A61C-8CE2C35F9467}" destId="{F0A1E81B-0C48-4E7A-BF98-06D2204BAF28}" srcOrd="3" destOrd="0" parTransId="{9B183186-1E50-4598-A856-74831FD83325}" sibTransId="{CC84B231-EF79-4AF4-B84F-E45C2497A2CC}"/>
    <dgm:cxn modelId="{F55D0C97-EF67-4892-8C22-9DF4B9676195}" type="presOf" srcId="{BC467329-3A1F-4237-A61C-8CE2C35F9467}" destId="{332DC42B-748C-4D62-9ED3-870B7CEA3B86}" srcOrd="0" destOrd="0" presId="urn:microsoft.com/office/officeart/2018/2/layout/IconVerticalSolidList"/>
    <dgm:cxn modelId="{27937F9C-9601-4DCE-8598-C0821DE0BA96}" type="presOf" srcId="{F0A1E81B-0C48-4E7A-BF98-06D2204BAF28}" destId="{CD18C30C-38EC-473C-BC94-A038D57D993E}" srcOrd="0" destOrd="0" presId="urn:microsoft.com/office/officeart/2018/2/layout/IconVerticalSolidList"/>
    <dgm:cxn modelId="{A4DC9DD1-EDC0-4275-873F-D843039D9C9C}" type="presOf" srcId="{4A46C0AA-7E49-4702-82CB-2056C8C8D246}" destId="{A16CAC21-CE63-454C-96A0-690DD9988C16}" srcOrd="0" destOrd="0" presId="urn:microsoft.com/office/officeart/2018/2/layout/IconVerticalSolidList"/>
    <dgm:cxn modelId="{59E6F339-8221-44E0-89D7-C46582D1A7A1}" type="presParOf" srcId="{332DC42B-748C-4D62-9ED3-870B7CEA3B86}" destId="{38994412-E307-46D4-A52B-FCEFAA4C5F01}" srcOrd="0" destOrd="0" presId="urn:microsoft.com/office/officeart/2018/2/layout/IconVerticalSolidList"/>
    <dgm:cxn modelId="{6CCE85E8-0381-44A6-89E5-33521D3F8DD0}" type="presParOf" srcId="{38994412-E307-46D4-A52B-FCEFAA4C5F01}" destId="{A6335E26-4935-4627-8DA4-D3B11B6D84E5}" srcOrd="0" destOrd="0" presId="urn:microsoft.com/office/officeart/2018/2/layout/IconVerticalSolidList"/>
    <dgm:cxn modelId="{72C6EA88-95EA-4AE0-96D6-0A750FF7A2B9}" type="presParOf" srcId="{38994412-E307-46D4-A52B-FCEFAA4C5F01}" destId="{14B03938-0DD2-4819-83D0-32BCD12E712A}" srcOrd="1" destOrd="0" presId="urn:microsoft.com/office/officeart/2018/2/layout/IconVerticalSolidList"/>
    <dgm:cxn modelId="{1BD2376F-578E-44A0-AF07-6ED3DDFD421D}" type="presParOf" srcId="{38994412-E307-46D4-A52B-FCEFAA4C5F01}" destId="{64963329-3E50-4CF9-B8B5-B40F68B2E4BC}" srcOrd="2" destOrd="0" presId="urn:microsoft.com/office/officeart/2018/2/layout/IconVerticalSolidList"/>
    <dgm:cxn modelId="{1449CE56-5E27-4F63-B244-D2F1CA8E863A}" type="presParOf" srcId="{38994412-E307-46D4-A52B-FCEFAA4C5F01}" destId="{A6F0571A-33E2-4DE3-825A-1ABEF4F599A1}" srcOrd="3" destOrd="0" presId="urn:microsoft.com/office/officeart/2018/2/layout/IconVerticalSolidList"/>
    <dgm:cxn modelId="{A7458E46-95D5-4402-9182-5CC29E08FAEB}" type="presParOf" srcId="{332DC42B-748C-4D62-9ED3-870B7CEA3B86}" destId="{BE8907EC-A1A1-4057-B28E-485735F9240D}" srcOrd="1" destOrd="0" presId="urn:microsoft.com/office/officeart/2018/2/layout/IconVerticalSolidList"/>
    <dgm:cxn modelId="{EC0F6B1C-E8B8-4065-9C81-DF230A9C8633}" type="presParOf" srcId="{332DC42B-748C-4D62-9ED3-870B7CEA3B86}" destId="{B6628DF6-B0ED-42AA-BF5C-D7625EA11F55}" srcOrd="2" destOrd="0" presId="urn:microsoft.com/office/officeart/2018/2/layout/IconVerticalSolidList"/>
    <dgm:cxn modelId="{D8764F39-8D5F-4C22-81D1-5F45808CA0C8}" type="presParOf" srcId="{B6628DF6-B0ED-42AA-BF5C-D7625EA11F55}" destId="{8423BB5E-F2A7-437D-9092-0F1E49AF1008}" srcOrd="0" destOrd="0" presId="urn:microsoft.com/office/officeart/2018/2/layout/IconVerticalSolidList"/>
    <dgm:cxn modelId="{F487F767-195D-458B-96FE-C14127FDC423}" type="presParOf" srcId="{B6628DF6-B0ED-42AA-BF5C-D7625EA11F55}" destId="{C49E30F2-6E56-479D-B95C-CC889DE9B164}" srcOrd="1" destOrd="0" presId="urn:microsoft.com/office/officeart/2018/2/layout/IconVerticalSolidList"/>
    <dgm:cxn modelId="{505B970D-C4C3-4871-84F0-1A641657CD75}" type="presParOf" srcId="{B6628DF6-B0ED-42AA-BF5C-D7625EA11F55}" destId="{2557406D-CB61-4884-84D9-A202FEA699B1}" srcOrd="2" destOrd="0" presId="urn:microsoft.com/office/officeart/2018/2/layout/IconVerticalSolidList"/>
    <dgm:cxn modelId="{52964D8E-8D06-4CFD-BC30-922939A7BD19}" type="presParOf" srcId="{B6628DF6-B0ED-42AA-BF5C-D7625EA11F55}" destId="{A16CAC21-CE63-454C-96A0-690DD9988C16}" srcOrd="3" destOrd="0" presId="urn:microsoft.com/office/officeart/2018/2/layout/IconVerticalSolidList"/>
    <dgm:cxn modelId="{F1D3FD91-9AF2-4197-BC84-B02E16BFFCF4}" type="presParOf" srcId="{332DC42B-748C-4D62-9ED3-870B7CEA3B86}" destId="{C98F1374-4494-4832-A8CC-ECEEEB49CD79}" srcOrd="3" destOrd="0" presId="urn:microsoft.com/office/officeart/2018/2/layout/IconVerticalSolidList"/>
    <dgm:cxn modelId="{A54B1918-B39C-46E2-B023-D2524624D217}" type="presParOf" srcId="{332DC42B-748C-4D62-9ED3-870B7CEA3B86}" destId="{887B6CC8-EB7B-452C-8FC3-AD87FB7A2D41}" srcOrd="4" destOrd="0" presId="urn:microsoft.com/office/officeart/2018/2/layout/IconVerticalSolidList"/>
    <dgm:cxn modelId="{A0EB97F6-F6E7-4271-9E02-2778B6D356A1}" type="presParOf" srcId="{887B6CC8-EB7B-452C-8FC3-AD87FB7A2D41}" destId="{62BA0CDE-9772-4347-A1EE-8FBAF864D642}" srcOrd="0" destOrd="0" presId="urn:microsoft.com/office/officeart/2018/2/layout/IconVerticalSolidList"/>
    <dgm:cxn modelId="{EBCA52D4-3C76-41F1-AB34-DF4413DF6AB4}" type="presParOf" srcId="{887B6CC8-EB7B-452C-8FC3-AD87FB7A2D41}" destId="{95E64EAC-B2FF-4C47-8A1B-983A7C750AE0}" srcOrd="1" destOrd="0" presId="urn:microsoft.com/office/officeart/2018/2/layout/IconVerticalSolidList"/>
    <dgm:cxn modelId="{ECA2F284-169B-415C-831D-FB707DE4D9B7}" type="presParOf" srcId="{887B6CC8-EB7B-452C-8FC3-AD87FB7A2D41}" destId="{529D7BCF-83FF-4558-AF98-CC1389425745}" srcOrd="2" destOrd="0" presId="urn:microsoft.com/office/officeart/2018/2/layout/IconVerticalSolidList"/>
    <dgm:cxn modelId="{EAA10669-11F5-48FF-99B1-CBF3B53FE1DE}" type="presParOf" srcId="{887B6CC8-EB7B-452C-8FC3-AD87FB7A2D41}" destId="{22E55041-A466-4C44-ACEE-4E8E9742F336}" srcOrd="3" destOrd="0" presId="urn:microsoft.com/office/officeart/2018/2/layout/IconVerticalSolidList"/>
    <dgm:cxn modelId="{83EC2E3D-D185-40DF-A4A7-00CF50355A00}" type="presParOf" srcId="{332DC42B-748C-4D62-9ED3-870B7CEA3B86}" destId="{62B0C977-81D8-4AFA-A868-BD13EB98F5AD}" srcOrd="5" destOrd="0" presId="urn:microsoft.com/office/officeart/2018/2/layout/IconVerticalSolidList"/>
    <dgm:cxn modelId="{2E2817A1-E8EC-4900-B4D3-C7A7DF8210B9}" type="presParOf" srcId="{332DC42B-748C-4D62-9ED3-870B7CEA3B86}" destId="{FED27AAF-955D-4D27-A18A-84BD26B2A682}" srcOrd="6" destOrd="0" presId="urn:microsoft.com/office/officeart/2018/2/layout/IconVerticalSolidList"/>
    <dgm:cxn modelId="{E025AA5C-6E12-4C13-A91F-441679845EF4}" type="presParOf" srcId="{FED27AAF-955D-4D27-A18A-84BD26B2A682}" destId="{D930085B-9768-45AD-AF8E-A4ADB810F9BA}" srcOrd="0" destOrd="0" presId="urn:microsoft.com/office/officeart/2018/2/layout/IconVerticalSolidList"/>
    <dgm:cxn modelId="{47AEE8F6-CD33-4400-B383-BC053ECBDA2E}" type="presParOf" srcId="{FED27AAF-955D-4D27-A18A-84BD26B2A682}" destId="{83C5AD18-8E31-48DB-81C0-5FABA8FF723C}" srcOrd="1" destOrd="0" presId="urn:microsoft.com/office/officeart/2018/2/layout/IconVerticalSolidList"/>
    <dgm:cxn modelId="{375BC5D8-81E2-42DE-AEAF-CBF6CDBDDE2F}" type="presParOf" srcId="{FED27AAF-955D-4D27-A18A-84BD26B2A682}" destId="{BF3D48CC-8263-45DC-BFD9-2801E9DC8328}" srcOrd="2" destOrd="0" presId="urn:microsoft.com/office/officeart/2018/2/layout/IconVerticalSolidList"/>
    <dgm:cxn modelId="{0E21B285-B955-4072-9903-AE0E8A9165B8}" type="presParOf" srcId="{FED27AAF-955D-4D27-A18A-84BD26B2A682}" destId="{CD18C30C-38EC-473C-BC94-A038D57D993E}" srcOrd="3" destOrd="0" presId="urn:microsoft.com/office/officeart/2018/2/layout/IconVerticalSolidList"/>
    <dgm:cxn modelId="{B0DDCF88-1A87-47CF-BCD5-14B7A1F26238}" type="presParOf" srcId="{332DC42B-748C-4D62-9ED3-870B7CEA3B86}" destId="{0BCBE4AD-E9DA-4E2C-9CF8-BA0A3DA833A1}" srcOrd="7" destOrd="0" presId="urn:microsoft.com/office/officeart/2018/2/layout/IconVerticalSolidList"/>
    <dgm:cxn modelId="{61079A55-A752-46A2-BD6F-6C0316F4041C}" type="presParOf" srcId="{332DC42B-748C-4D62-9ED3-870B7CEA3B86}" destId="{AA95EA26-A411-44D3-8433-8D4851A332DA}" srcOrd="8" destOrd="0" presId="urn:microsoft.com/office/officeart/2018/2/layout/IconVerticalSolidList"/>
    <dgm:cxn modelId="{33066E54-7E97-4EC0-AF5C-EFEE848AAF34}" type="presParOf" srcId="{AA95EA26-A411-44D3-8433-8D4851A332DA}" destId="{4EF31B25-D944-4115-B404-0CB303757750}" srcOrd="0" destOrd="0" presId="urn:microsoft.com/office/officeart/2018/2/layout/IconVerticalSolidList"/>
    <dgm:cxn modelId="{230CBCA2-1E68-4E1F-B5F4-C413C1A48A14}" type="presParOf" srcId="{AA95EA26-A411-44D3-8433-8D4851A332DA}" destId="{C324B71F-8DD8-4512-BC4D-3AA38543D122}" srcOrd="1" destOrd="0" presId="urn:microsoft.com/office/officeart/2018/2/layout/IconVerticalSolidList"/>
    <dgm:cxn modelId="{CDE26DB2-DFCC-4B36-BF0E-E856D9B333A7}" type="presParOf" srcId="{AA95EA26-A411-44D3-8433-8D4851A332DA}" destId="{F5060FC1-2B73-43A1-BA3E-F9ECA369C9C8}" srcOrd="2" destOrd="0" presId="urn:microsoft.com/office/officeart/2018/2/layout/IconVerticalSolidList"/>
    <dgm:cxn modelId="{3AB5AD3D-60F0-4DAA-9DD2-9DE2AA70C7B7}" type="presParOf" srcId="{AA95EA26-A411-44D3-8433-8D4851A332DA}" destId="{FFC09689-1555-4E07-A5C0-D8FD000EBF9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F8671D-9689-4E87-91F4-006A6B41C65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GB"/>
        </a:p>
      </dgm:t>
    </dgm:pt>
    <dgm:pt modelId="{F2562376-B542-4533-9FB6-0811D5A764D6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Stage 1</a:t>
          </a:r>
          <a:endParaRPr lang="en-GB"/>
        </a:p>
      </dgm:t>
    </dgm:pt>
    <dgm:pt modelId="{07CEB26E-5E0C-44CA-933E-F9AF2C2E3EF9}" type="parTrans" cxnId="{9849AC86-D812-4570-A3BD-2FE26AA3EDDE}">
      <dgm:prSet/>
      <dgm:spPr/>
      <dgm:t>
        <a:bodyPr/>
        <a:lstStyle/>
        <a:p>
          <a:endParaRPr lang="en-GB"/>
        </a:p>
      </dgm:t>
    </dgm:pt>
    <dgm:pt modelId="{43195C42-64FC-4C57-BA53-8FDBA9E3009C}" type="sibTrans" cxnId="{9849AC86-D812-4570-A3BD-2FE26AA3EDDE}">
      <dgm:prSet/>
      <dgm:spPr/>
      <dgm:t>
        <a:bodyPr/>
        <a:lstStyle/>
        <a:p>
          <a:endParaRPr lang="en-GB"/>
        </a:p>
      </dgm:t>
    </dgm:pt>
    <dgm:pt modelId="{832DA32B-FE20-4F04-930E-5BF82D1FCD1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Acquisition and Preprocessing</a:t>
          </a:r>
          <a:endParaRPr lang="en-GB" dirty="0"/>
        </a:p>
      </dgm:t>
    </dgm:pt>
    <dgm:pt modelId="{689FF501-FE82-4762-A59A-E3B75C1CD7CE}" type="parTrans" cxnId="{7AC06745-A4AE-4B35-8453-9D09A10B540A}">
      <dgm:prSet/>
      <dgm:spPr/>
      <dgm:t>
        <a:bodyPr/>
        <a:lstStyle/>
        <a:p>
          <a:endParaRPr lang="en-GB"/>
        </a:p>
      </dgm:t>
    </dgm:pt>
    <dgm:pt modelId="{8E65534C-2523-423D-BA6D-83A47F7B7B83}" type="sibTrans" cxnId="{7AC06745-A4AE-4B35-8453-9D09A10B540A}">
      <dgm:prSet/>
      <dgm:spPr/>
      <dgm:t>
        <a:bodyPr/>
        <a:lstStyle/>
        <a:p>
          <a:endParaRPr lang="en-GB"/>
        </a:p>
      </dgm:t>
    </dgm:pt>
    <dgm:pt modelId="{28957553-9B8F-460D-A66C-D9C6F58F3DDE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Stage 2</a:t>
          </a:r>
          <a:endParaRPr lang="en-GB"/>
        </a:p>
      </dgm:t>
    </dgm:pt>
    <dgm:pt modelId="{2A783805-D149-47C5-B8C1-DDFA00E94B26}" type="parTrans" cxnId="{D33F2461-5553-4995-BCA0-30A2B4616692}">
      <dgm:prSet/>
      <dgm:spPr/>
      <dgm:t>
        <a:bodyPr/>
        <a:lstStyle/>
        <a:p>
          <a:endParaRPr lang="en-GB"/>
        </a:p>
      </dgm:t>
    </dgm:pt>
    <dgm:pt modelId="{A1D00922-9D1B-43B0-98B9-8BF195777E58}" type="sibTrans" cxnId="{D33F2461-5553-4995-BCA0-30A2B4616692}">
      <dgm:prSet/>
      <dgm:spPr/>
      <dgm:t>
        <a:bodyPr/>
        <a:lstStyle/>
        <a:p>
          <a:endParaRPr lang="en-GB"/>
        </a:p>
      </dgm:t>
    </dgm:pt>
    <dgm:pt modelId="{D187E860-FDCA-46FC-8CCD-AD0FF63C89A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 Development</a:t>
          </a:r>
          <a:endParaRPr lang="en-GB" dirty="0"/>
        </a:p>
      </dgm:t>
    </dgm:pt>
    <dgm:pt modelId="{B58641AE-177C-4AB1-B270-ECF8DF898B4E}" type="parTrans" cxnId="{CDD81957-9794-40A5-AA80-E8FEF14D1E0A}">
      <dgm:prSet/>
      <dgm:spPr/>
      <dgm:t>
        <a:bodyPr/>
        <a:lstStyle/>
        <a:p>
          <a:endParaRPr lang="en-GB"/>
        </a:p>
      </dgm:t>
    </dgm:pt>
    <dgm:pt modelId="{B0232054-B5A1-4BE1-84BE-1D4100549B3E}" type="sibTrans" cxnId="{CDD81957-9794-40A5-AA80-E8FEF14D1E0A}">
      <dgm:prSet/>
      <dgm:spPr/>
      <dgm:t>
        <a:bodyPr/>
        <a:lstStyle/>
        <a:p>
          <a:endParaRPr lang="en-GB"/>
        </a:p>
      </dgm:t>
    </dgm:pt>
    <dgm:pt modelId="{B9DE5BC8-060E-4332-913C-AC9D0E173F22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Stage 3</a:t>
          </a:r>
          <a:endParaRPr lang="en-GB"/>
        </a:p>
      </dgm:t>
    </dgm:pt>
    <dgm:pt modelId="{0EB5424E-3D74-482F-A1CA-D97D1FC09AF1}" type="parTrans" cxnId="{8D55A2C2-3DD8-40D9-ADFF-EED216D17864}">
      <dgm:prSet/>
      <dgm:spPr/>
      <dgm:t>
        <a:bodyPr/>
        <a:lstStyle/>
        <a:p>
          <a:endParaRPr lang="en-GB"/>
        </a:p>
      </dgm:t>
    </dgm:pt>
    <dgm:pt modelId="{B74204E8-4AA8-4F41-8E81-8BEAE2608972}" type="sibTrans" cxnId="{8D55A2C2-3DD8-40D9-ADFF-EED216D17864}">
      <dgm:prSet/>
      <dgm:spPr/>
      <dgm:t>
        <a:bodyPr/>
        <a:lstStyle/>
        <a:p>
          <a:endParaRPr lang="en-GB"/>
        </a:p>
      </dgm:t>
    </dgm:pt>
    <dgm:pt modelId="{659B87BB-041B-48D5-AF1A-543CEB8910C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Testing</a:t>
          </a:r>
          <a:endParaRPr lang="en-GB" dirty="0"/>
        </a:p>
      </dgm:t>
    </dgm:pt>
    <dgm:pt modelId="{6C51D666-4500-47E6-A0E1-43DB7DD9BF40}" type="parTrans" cxnId="{CA163AA2-2B31-4C64-BEE2-B550F30E6F75}">
      <dgm:prSet/>
      <dgm:spPr/>
      <dgm:t>
        <a:bodyPr/>
        <a:lstStyle/>
        <a:p>
          <a:endParaRPr lang="en-GB"/>
        </a:p>
      </dgm:t>
    </dgm:pt>
    <dgm:pt modelId="{6484A431-838E-46AA-8066-930C8D58C9CE}" type="sibTrans" cxnId="{CA163AA2-2B31-4C64-BEE2-B550F30E6F75}">
      <dgm:prSet/>
      <dgm:spPr/>
      <dgm:t>
        <a:bodyPr/>
        <a:lstStyle/>
        <a:p>
          <a:endParaRPr lang="en-GB"/>
        </a:p>
      </dgm:t>
    </dgm:pt>
    <dgm:pt modelId="{F42FF327-D3B9-4BDF-A72B-034A93662795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Stage 4</a:t>
          </a:r>
          <a:endParaRPr lang="en-GB"/>
        </a:p>
      </dgm:t>
    </dgm:pt>
    <dgm:pt modelId="{35BC7ADD-46D5-4BF9-94FB-5CA2CCBB7D7D}" type="parTrans" cxnId="{4EFFF9D4-06FA-4BF6-AE97-65248022428D}">
      <dgm:prSet/>
      <dgm:spPr/>
      <dgm:t>
        <a:bodyPr/>
        <a:lstStyle/>
        <a:p>
          <a:endParaRPr lang="en-GB"/>
        </a:p>
      </dgm:t>
    </dgm:pt>
    <dgm:pt modelId="{1150E3A0-7432-4295-8A85-D81D4A1E8CC9}" type="sibTrans" cxnId="{4EFFF9D4-06FA-4BF6-AE97-65248022428D}">
      <dgm:prSet/>
      <dgm:spPr/>
    </dgm:pt>
    <dgm:pt modelId="{FBAA2109-C9D4-458A-A977-22FD2DB1D689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Stage 5</a:t>
          </a:r>
          <a:endParaRPr lang="en-GB"/>
        </a:p>
      </dgm:t>
    </dgm:pt>
    <dgm:pt modelId="{1B5E16C0-AE3B-4BF5-8397-0DF399D81572}" type="parTrans" cxnId="{1E457B50-1F70-4FB4-8505-E56E73B499E9}">
      <dgm:prSet/>
      <dgm:spPr/>
      <dgm:t>
        <a:bodyPr/>
        <a:lstStyle/>
        <a:p>
          <a:endParaRPr lang="en-GB"/>
        </a:p>
      </dgm:t>
    </dgm:pt>
    <dgm:pt modelId="{3007DBD9-6990-4EAA-BE1B-995C616B561A}" type="sibTrans" cxnId="{1E457B50-1F70-4FB4-8505-E56E73B499E9}">
      <dgm:prSet/>
      <dgm:spPr/>
    </dgm:pt>
    <dgm:pt modelId="{36A3D2B5-7610-41B0-9AB5-6DEAE639817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Change Detection</a:t>
          </a:r>
          <a:endParaRPr lang="en-GB" dirty="0"/>
        </a:p>
      </dgm:t>
    </dgm:pt>
    <dgm:pt modelId="{96BA22BC-3E37-411A-B61C-7D788586142C}" type="parTrans" cxnId="{B1098ECF-FE49-4320-8E72-9062422AA245}">
      <dgm:prSet/>
      <dgm:spPr/>
      <dgm:t>
        <a:bodyPr/>
        <a:lstStyle/>
        <a:p>
          <a:endParaRPr lang="en-GB"/>
        </a:p>
      </dgm:t>
    </dgm:pt>
    <dgm:pt modelId="{7178BDFB-009D-4DEB-B72E-B9F75FACEFF3}" type="sibTrans" cxnId="{B1098ECF-FE49-4320-8E72-9062422AA245}">
      <dgm:prSet/>
      <dgm:spPr/>
    </dgm:pt>
    <dgm:pt modelId="{C973476F-3BF6-4098-B492-5C5D0B1B2E4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GUI</a:t>
          </a:r>
          <a:endParaRPr lang="en-GB" dirty="0"/>
        </a:p>
      </dgm:t>
    </dgm:pt>
    <dgm:pt modelId="{881CA93A-1EF0-42FF-891E-A14C9E88F96F}" type="parTrans" cxnId="{7FD82405-93A2-486C-8396-51A154B88ED1}">
      <dgm:prSet/>
      <dgm:spPr/>
      <dgm:t>
        <a:bodyPr/>
        <a:lstStyle/>
        <a:p>
          <a:endParaRPr lang="en-GB"/>
        </a:p>
      </dgm:t>
    </dgm:pt>
    <dgm:pt modelId="{F1E152CB-135F-43E5-8792-A363ABE59796}" type="sibTrans" cxnId="{7FD82405-93A2-486C-8396-51A154B88ED1}">
      <dgm:prSet/>
      <dgm:spPr/>
    </dgm:pt>
    <dgm:pt modelId="{B5DD79D7-581B-4A5C-B6FA-0F646D1C352B}">
      <dgm:prSet phldrT="[Text]"/>
      <dgm:spPr/>
      <dgm:t>
        <a:bodyPr/>
        <a:lstStyle/>
        <a:p>
          <a:r>
            <a:rPr lang="en-US" dirty="0"/>
            <a:t>Collecting Data From Copernicus Browser from the Sentinel 2a Satellite  </a:t>
          </a:r>
          <a:endParaRPr lang="en-GB" dirty="0"/>
        </a:p>
      </dgm:t>
    </dgm:pt>
    <dgm:pt modelId="{2E92AB9C-491B-494F-862D-08B869E6F078}" type="parTrans" cxnId="{C1C73E34-58B1-43B4-AA3C-583B519F113E}">
      <dgm:prSet/>
      <dgm:spPr/>
    </dgm:pt>
    <dgm:pt modelId="{F7E3B970-389C-473C-B5D5-21778D022E54}" type="sibTrans" cxnId="{C1C73E34-58B1-43B4-AA3C-583B519F113E}">
      <dgm:prSet/>
      <dgm:spPr/>
    </dgm:pt>
    <dgm:pt modelId="{423480C7-9FC8-4591-A8C6-E6A020BBC07D}">
      <dgm:prSet phldrT="[Text]"/>
      <dgm:spPr/>
      <dgm:t>
        <a:bodyPr/>
        <a:lstStyle/>
        <a:p>
          <a:r>
            <a:rPr lang="en-US" dirty="0"/>
            <a:t>Implement the models in the Application</a:t>
          </a:r>
          <a:endParaRPr lang="en-GB" dirty="0"/>
        </a:p>
      </dgm:t>
    </dgm:pt>
    <dgm:pt modelId="{D3C70A42-76DE-4021-8967-27589E53484D}" type="parTrans" cxnId="{51B00F0F-B80F-4A62-A759-D7F38989723A}">
      <dgm:prSet/>
      <dgm:spPr/>
    </dgm:pt>
    <dgm:pt modelId="{7CF17FA0-5A4D-4556-A40B-9AA0B36220B5}" type="sibTrans" cxnId="{51B00F0F-B80F-4A62-A759-D7F38989723A}">
      <dgm:prSet/>
      <dgm:spPr/>
    </dgm:pt>
    <dgm:pt modelId="{786B8AA0-3CF1-4ACC-B74D-9DCE30AEB0FA}">
      <dgm:prSet phldrT="[Text]"/>
      <dgm:spPr/>
      <dgm:t>
        <a:bodyPr/>
        <a:lstStyle/>
        <a:p>
          <a:r>
            <a:rPr lang="en-US" dirty="0"/>
            <a:t>Experiment on which models are better </a:t>
          </a:r>
          <a:endParaRPr lang="en-GB" dirty="0"/>
        </a:p>
      </dgm:t>
    </dgm:pt>
    <dgm:pt modelId="{7F351FA1-F45B-4708-A5C6-BB13D13DBF23}" type="parTrans" cxnId="{804E7763-0DE5-433C-AC85-7AB575E7AF8F}">
      <dgm:prSet/>
      <dgm:spPr/>
    </dgm:pt>
    <dgm:pt modelId="{F5B21B2D-CCBF-4F7B-90CC-6235DA6280AD}" type="sibTrans" cxnId="{804E7763-0DE5-433C-AC85-7AB575E7AF8F}">
      <dgm:prSet/>
      <dgm:spPr/>
    </dgm:pt>
    <dgm:pt modelId="{F0C747BE-1A55-45C7-AF9C-BA90549BFA82}">
      <dgm:prSet phldrT="[Text]"/>
      <dgm:spPr/>
      <dgm:t>
        <a:bodyPr/>
        <a:lstStyle/>
        <a:p>
          <a:r>
            <a:rPr lang="en-US" dirty="0"/>
            <a:t>Train the Models </a:t>
          </a:r>
          <a:endParaRPr lang="en-GB" dirty="0"/>
        </a:p>
      </dgm:t>
    </dgm:pt>
    <dgm:pt modelId="{2018CBCC-6B88-40E0-9A87-4888D850876B}" type="parTrans" cxnId="{83DF10BF-B36B-428A-8032-8C95B5ECF0DA}">
      <dgm:prSet/>
      <dgm:spPr/>
    </dgm:pt>
    <dgm:pt modelId="{5B29ADBD-8681-49F5-A3C1-3A8B8D2CC465}" type="sibTrans" cxnId="{83DF10BF-B36B-428A-8032-8C95B5ECF0DA}">
      <dgm:prSet/>
      <dgm:spPr/>
    </dgm:pt>
    <dgm:pt modelId="{E0912281-945B-40D2-AB4B-8231974CC87D}">
      <dgm:prSet phldrT="[Text]"/>
      <dgm:spPr/>
      <dgm:t>
        <a:bodyPr/>
        <a:lstStyle/>
        <a:p>
          <a:r>
            <a:rPr lang="en-US" dirty="0"/>
            <a:t>Implement the Algorithm which then compares multiple images together and highlights change over time</a:t>
          </a:r>
          <a:endParaRPr lang="en-GB" dirty="0"/>
        </a:p>
      </dgm:t>
    </dgm:pt>
    <dgm:pt modelId="{7E89645B-4A9C-45A9-B4C6-7505A87ECD07}" type="parTrans" cxnId="{C82C3ADD-EC19-4F59-86C2-90B4F500F449}">
      <dgm:prSet/>
      <dgm:spPr/>
    </dgm:pt>
    <dgm:pt modelId="{302249FE-7AA0-4C26-BF53-D0129075EE39}" type="sibTrans" cxnId="{C82C3ADD-EC19-4F59-86C2-90B4F500F449}">
      <dgm:prSet/>
      <dgm:spPr/>
    </dgm:pt>
    <dgm:pt modelId="{685F2419-91D3-4B80-9C69-AA241A964CC5}">
      <dgm:prSet phldrT="[Text]"/>
      <dgm:spPr/>
      <dgm:t>
        <a:bodyPr/>
        <a:lstStyle/>
        <a:p>
          <a:r>
            <a:rPr lang="en-US" dirty="0"/>
            <a:t>Implement a simple GUI for the Application using the </a:t>
          </a:r>
          <a:r>
            <a:rPr lang="en-US" dirty="0" err="1"/>
            <a:t>Qtpy</a:t>
          </a:r>
          <a:r>
            <a:rPr lang="en-US" dirty="0"/>
            <a:t> python library </a:t>
          </a:r>
          <a:endParaRPr lang="en-GB" dirty="0"/>
        </a:p>
      </dgm:t>
    </dgm:pt>
    <dgm:pt modelId="{5EEDC93C-5692-4CA6-9296-AC75E59C0137}" type="parTrans" cxnId="{8949B546-75B2-4D75-94D0-F277173E5E62}">
      <dgm:prSet/>
      <dgm:spPr/>
    </dgm:pt>
    <dgm:pt modelId="{FB53A6F5-8847-4A1E-87A8-228274980831}" type="sibTrans" cxnId="{8949B546-75B2-4D75-94D0-F277173E5E62}">
      <dgm:prSet/>
      <dgm:spPr/>
    </dgm:pt>
    <dgm:pt modelId="{4F04444F-C284-4584-9134-A1A7F9345004}">
      <dgm:prSet phldrT="[Text]"/>
      <dgm:spPr/>
      <dgm:t>
        <a:bodyPr/>
        <a:lstStyle/>
        <a:p>
          <a:r>
            <a:rPr lang="en-US" dirty="0"/>
            <a:t>Implement python unit tests and test edge cases of the application</a:t>
          </a:r>
          <a:endParaRPr lang="en-GB" dirty="0"/>
        </a:p>
      </dgm:t>
    </dgm:pt>
    <dgm:pt modelId="{F109A80C-7E40-4B77-B1BC-CB193BE91E9D}" type="parTrans" cxnId="{E5134ED4-EF32-4219-BC58-4A8225AD7183}">
      <dgm:prSet/>
      <dgm:spPr/>
    </dgm:pt>
    <dgm:pt modelId="{73DE2214-A79D-41B6-8FC4-27A5EAB38F65}" type="sibTrans" cxnId="{E5134ED4-EF32-4219-BC58-4A8225AD7183}">
      <dgm:prSet/>
      <dgm:spPr/>
    </dgm:pt>
    <dgm:pt modelId="{3B689D77-F02C-4EB7-BB78-869091E29A5C}" type="pres">
      <dgm:prSet presAssocID="{ACF8671D-9689-4E87-91F4-006A6B41C65C}" presName="root" presStyleCnt="0">
        <dgm:presLayoutVars>
          <dgm:dir/>
          <dgm:resizeHandles val="exact"/>
        </dgm:presLayoutVars>
      </dgm:prSet>
      <dgm:spPr/>
    </dgm:pt>
    <dgm:pt modelId="{2BA5C047-2C1A-4E0A-ABBE-626493208B59}" type="pres">
      <dgm:prSet presAssocID="{F2562376-B542-4533-9FB6-0811D5A764D6}" presName="compNode" presStyleCnt="0"/>
      <dgm:spPr/>
    </dgm:pt>
    <dgm:pt modelId="{6F317768-19D4-4778-9DF2-5CFC0752804B}" type="pres">
      <dgm:prSet presAssocID="{F2562376-B542-4533-9FB6-0811D5A764D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A86C110-282B-412F-81D6-C687A03C6995}" type="pres">
      <dgm:prSet presAssocID="{F2562376-B542-4533-9FB6-0811D5A764D6}" presName="iconSpace" presStyleCnt="0"/>
      <dgm:spPr/>
    </dgm:pt>
    <dgm:pt modelId="{04EFBD7D-D3E9-44A9-9F28-F233B19C3F05}" type="pres">
      <dgm:prSet presAssocID="{F2562376-B542-4533-9FB6-0811D5A764D6}" presName="parTx" presStyleLbl="revTx" presStyleIdx="0" presStyleCnt="10">
        <dgm:presLayoutVars>
          <dgm:chMax val="0"/>
          <dgm:chPref val="0"/>
        </dgm:presLayoutVars>
      </dgm:prSet>
      <dgm:spPr/>
    </dgm:pt>
    <dgm:pt modelId="{BD0A6E68-EA5D-4A51-B761-DA5439771263}" type="pres">
      <dgm:prSet presAssocID="{F2562376-B542-4533-9FB6-0811D5A764D6}" presName="txSpace" presStyleCnt="0"/>
      <dgm:spPr/>
    </dgm:pt>
    <dgm:pt modelId="{43F26E18-F26C-42E7-8A8E-E03790BFC951}" type="pres">
      <dgm:prSet presAssocID="{F2562376-B542-4533-9FB6-0811D5A764D6}" presName="desTx" presStyleLbl="revTx" presStyleIdx="1" presStyleCnt="10">
        <dgm:presLayoutVars/>
      </dgm:prSet>
      <dgm:spPr/>
    </dgm:pt>
    <dgm:pt modelId="{8EBF8BA9-9FCC-4861-83EB-416F962105DA}" type="pres">
      <dgm:prSet presAssocID="{43195C42-64FC-4C57-BA53-8FDBA9E3009C}" presName="sibTrans" presStyleCnt="0"/>
      <dgm:spPr/>
    </dgm:pt>
    <dgm:pt modelId="{35BA7955-72EC-410F-B315-F09443486922}" type="pres">
      <dgm:prSet presAssocID="{28957553-9B8F-460D-A66C-D9C6F58F3DDE}" presName="compNode" presStyleCnt="0"/>
      <dgm:spPr/>
    </dgm:pt>
    <dgm:pt modelId="{3FD000B7-C055-42D2-AF23-B8FE017137B0}" type="pres">
      <dgm:prSet presAssocID="{28957553-9B8F-460D-A66C-D9C6F58F3DD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394357C-18BD-4C1F-B270-54DCA6703B47}" type="pres">
      <dgm:prSet presAssocID="{28957553-9B8F-460D-A66C-D9C6F58F3DDE}" presName="iconSpace" presStyleCnt="0"/>
      <dgm:spPr/>
    </dgm:pt>
    <dgm:pt modelId="{E137D975-F90B-4CEB-A7D8-FC79076132A4}" type="pres">
      <dgm:prSet presAssocID="{28957553-9B8F-460D-A66C-D9C6F58F3DDE}" presName="parTx" presStyleLbl="revTx" presStyleIdx="2" presStyleCnt="10">
        <dgm:presLayoutVars>
          <dgm:chMax val="0"/>
          <dgm:chPref val="0"/>
        </dgm:presLayoutVars>
      </dgm:prSet>
      <dgm:spPr/>
    </dgm:pt>
    <dgm:pt modelId="{F0AD6B89-116D-4022-9F30-34EDEA428A75}" type="pres">
      <dgm:prSet presAssocID="{28957553-9B8F-460D-A66C-D9C6F58F3DDE}" presName="txSpace" presStyleCnt="0"/>
      <dgm:spPr/>
    </dgm:pt>
    <dgm:pt modelId="{94017DDA-94CD-4531-AFAA-73F1845004E4}" type="pres">
      <dgm:prSet presAssocID="{28957553-9B8F-460D-A66C-D9C6F58F3DDE}" presName="desTx" presStyleLbl="revTx" presStyleIdx="3" presStyleCnt="10">
        <dgm:presLayoutVars/>
      </dgm:prSet>
      <dgm:spPr/>
    </dgm:pt>
    <dgm:pt modelId="{6D821008-502E-4295-A03B-0FCFCB8EEA4C}" type="pres">
      <dgm:prSet presAssocID="{A1D00922-9D1B-43B0-98B9-8BF195777E58}" presName="sibTrans" presStyleCnt="0"/>
      <dgm:spPr/>
    </dgm:pt>
    <dgm:pt modelId="{C047CB94-DD00-40F5-9248-E3D3B102E94D}" type="pres">
      <dgm:prSet presAssocID="{B9DE5BC8-060E-4332-913C-AC9D0E173F22}" presName="compNode" presStyleCnt="0"/>
      <dgm:spPr/>
    </dgm:pt>
    <dgm:pt modelId="{E128F218-54A3-4A26-8A1B-8C301E604C68}" type="pres">
      <dgm:prSet presAssocID="{B9DE5BC8-060E-4332-913C-AC9D0E173F2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474F9F9-FDD9-4A47-B63F-0E3E155CDEE3}" type="pres">
      <dgm:prSet presAssocID="{B9DE5BC8-060E-4332-913C-AC9D0E173F22}" presName="iconSpace" presStyleCnt="0"/>
      <dgm:spPr/>
    </dgm:pt>
    <dgm:pt modelId="{400F6DD6-60C5-445B-AD7A-C1DBD96FD79F}" type="pres">
      <dgm:prSet presAssocID="{B9DE5BC8-060E-4332-913C-AC9D0E173F22}" presName="parTx" presStyleLbl="revTx" presStyleIdx="4" presStyleCnt="10">
        <dgm:presLayoutVars>
          <dgm:chMax val="0"/>
          <dgm:chPref val="0"/>
        </dgm:presLayoutVars>
      </dgm:prSet>
      <dgm:spPr/>
    </dgm:pt>
    <dgm:pt modelId="{37D64CC3-F34D-449E-82D2-D03F271DB94B}" type="pres">
      <dgm:prSet presAssocID="{B9DE5BC8-060E-4332-913C-AC9D0E173F22}" presName="txSpace" presStyleCnt="0"/>
      <dgm:spPr/>
    </dgm:pt>
    <dgm:pt modelId="{7034E6D0-FBAE-47B6-B9CB-59D6692493F0}" type="pres">
      <dgm:prSet presAssocID="{B9DE5BC8-060E-4332-913C-AC9D0E173F22}" presName="desTx" presStyleLbl="revTx" presStyleIdx="5" presStyleCnt="10">
        <dgm:presLayoutVars/>
      </dgm:prSet>
      <dgm:spPr/>
    </dgm:pt>
    <dgm:pt modelId="{132F86D1-F00D-44E2-ABBB-04CBE39AF062}" type="pres">
      <dgm:prSet presAssocID="{B74204E8-4AA8-4F41-8E81-8BEAE2608972}" presName="sibTrans" presStyleCnt="0"/>
      <dgm:spPr/>
    </dgm:pt>
    <dgm:pt modelId="{A68E7F69-50B8-4F43-8228-105A4F22FC6B}" type="pres">
      <dgm:prSet presAssocID="{F42FF327-D3B9-4BDF-A72B-034A93662795}" presName="compNode" presStyleCnt="0"/>
      <dgm:spPr/>
    </dgm:pt>
    <dgm:pt modelId="{EC13B557-06C5-4A82-BC01-820F791292F5}" type="pres">
      <dgm:prSet presAssocID="{F42FF327-D3B9-4BDF-A72B-034A9366279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ED71835-A747-4C87-9A8A-7E2DCC6FCF82}" type="pres">
      <dgm:prSet presAssocID="{F42FF327-D3B9-4BDF-A72B-034A93662795}" presName="iconSpace" presStyleCnt="0"/>
      <dgm:spPr/>
    </dgm:pt>
    <dgm:pt modelId="{29CF69AB-7F42-41CB-AE0B-B9097EB53FAB}" type="pres">
      <dgm:prSet presAssocID="{F42FF327-D3B9-4BDF-A72B-034A93662795}" presName="parTx" presStyleLbl="revTx" presStyleIdx="6" presStyleCnt="10">
        <dgm:presLayoutVars>
          <dgm:chMax val="0"/>
          <dgm:chPref val="0"/>
        </dgm:presLayoutVars>
      </dgm:prSet>
      <dgm:spPr/>
    </dgm:pt>
    <dgm:pt modelId="{645E0B26-1F69-4EC5-B7BC-1C44BD7B91CA}" type="pres">
      <dgm:prSet presAssocID="{F42FF327-D3B9-4BDF-A72B-034A93662795}" presName="txSpace" presStyleCnt="0"/>
      <dgm:spPr/>
    </dgm:pt>
    <dgm:pt modelId="{AC7A6851-AF4B-492C-AA12-BBC9FFC607F8}" type="pres">
      <dgm:prSet presAssocID="{F42FF327-D3B9-4BDF-A72B-034A93662795}" presName="desTx" presStyleLbl="revTx" presStyleIdx="7" presStyleCnt="10">
        <dgm:presLayoutVars/>
      </dgm:prSet>
      <dgm:spPr/>
    </dgm:pt>
    <dgm:pt modelId="{AF65BF46-1340-48A2-A340-B0B3BB3EEE6A}" type="pres">
      <dgm:prSet presAssocID="{1150E3A0-7432-4295-8A85-D81D4A1E8CC9}" presName="sibTrans" presStyleCnt="0"/>
      <dgm:spPr/>
    </dgm:pt>
    <dgm:pt modelId="{85C32106-B391-4625-8BA4-A169FBA50E51}" type="pres">
      <dgm:prSet presAssocID="{FBAA2109-C9D4-458A-A977-22FD2DB1D689}" presName="compNode" presStyleCnt="0"/>
      <dgm:spPr/>
    </dgm:pt>
    <dgm:pt modelId="{BD23581C-ED8D-4885-9B62-0CFFA21E9C91}" type="pres">
      <dgm:prSet presAssocID="{FBAA2109-C9D4-458A-A977-22FD2DB1D68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0588C1F5-0841-4E08-9716-34EBE1001498}" type="pres">
      <dgm:prSet presAssocID="{FBAA2109-C9D4-458A-A977-22FD2DB1D689}" presName="iconSpace" presStyleCnt="0"/>
      <dgm:spPr/>
    </dgm:pt>
    <dgm:pt modelId="{4E125B18-4776-4381-8B6A-8D825CD7FA5F}" type="pres">
      <dgm:prSet presAssocID="{FBAA2109-C9D4-458A-A977-22FD2DB1D689}" presName="parTx" presStyleLbl="revTx" presStyleIdx="8" presStyleCnt="10">
        <dgm:presLayoutVars>
          <dgm:chMax val="0"/>
          <dgm:chPref val="0"/>
        </dgm:presLayoutVars>
      </dgm:prSet>
      <dgm:spPr/>
    </dgm:pt>
    <dgm:pt modelId="{193C1217-04C5-4BD2-B6DD-8BA5EEC39518}" type="pres">
      <dgm:prSet presAssocID="{FBAA2109-C9D4-458A-A977-22FD2DB1D689}" presName="txSpace" presStyleCnt="0"/>
      <dgm:spPr/>
    </dgm:pt>
    <dgm:pt modelId="{D8E3EAA4-5D9F-4422-A9C9-2A2B4B794FAC}" type="pres">
      <dgm:prSet presAssocID="{FBAA2109-C9D4-458A-A977-22FD2DB1D689}" presName="desTx" presStyleLbl="revTx" presStyleIdx="9" presStyleCnt="10">
        <dgm:presLayoutVars/>
      </dgm:prSet>
      <dgm:spPr/>
    </dgm:pt>
  </dgm:ptLst>
  <dgm:cxnLst>
    <dgm:cxn modelId="{7FD82405-93A2-486C-8396-51A154B88ED1}" srcId="{F42FF327-D3B9-4BDF-A72B-034A93662795}" destId="{C973476F-3BF6-4098-B492-5C5D0B1B2E47}" srcOrd="0" destOrd="0" parTransId="{881CA93A-1EF0-42FF-891E-A14C9E88F96F}" sibTransId="{F1E152CB-135F-43E5-8792-A363ABE59796}"/>
    <dgm:cxn modelId="{51B00F0F-B80F-4A62-A759-D7F38989723A}" srcId="{D187E860-FDCA-46FC-8CCD-AD0FF63C89A9}" destId="{423480C7-9FC8-4591-A8C6-E6A020BBC07D}" srcOrd="0" destOrd="0" parTransId="{D3C70A42-76DE-4021-8967-27589E53484D}" sibTransId="{7CF17FA0-5A4D-4556-A40B-9AA0B36220B5}"/>
    <dgm:cxn modelId="{B31CC210-C0BF-4FFC-9FAF-615C0DB2E73B}" type="presOf" srcId="{F2562376-B542-4533-9FB6-0811D5A764D6}" destId="{04EFBD7D-D3E9-44A9-9F28-F233B19C3F05}" srcOrd="0" destOrd="0" presId="urn:microsoft.com/office/officeart/2018/5/layout/CenteredIconLabelDescriptionList"/>
    <dgm:cxn modelId="{5F359118-2A34-4909-8EB3-BAB36ED471FB}" type="presOf" srcId="{D187E860-FDCA-46FC-8CCD-AD0FF63C89A9}" destId="{94017DDA-94CD-4531-AFAA-73F1845004E4}" srcOrd="0" destOrd="0" presId="urn:microsoft.com/office/officeart/2018/5/layout/CenteredIconLabelDescriptionList"/>
    <dgm:cxn modelId="{C1C73E34-58B1-43B4-AA3C-583B519F113E}" srcId="{832DA32B-FE20-4F04-930E-5BF82D1FCD17}" destId="{B5DD79D7-581B-4A5C-B6FA-0F646D1C352B}" srcOrd="0" destOrd="0" parTransId="{2E92AB9C-491B-494F-862D-08B869E6F078}" sibTransId="{F7E3B970-389C-473C-B5D5-21778D022E54}"/>
    <dgm:cxn modelId="{D33F2461-5553-4995-BCA0-30A2B4616692}" srcId="{ACF8671D-9689-4E87-91F4-006A6B41C65C}" destId="{28957553-9B8F-460D-A66C-D9C6F58F3DDE}" srcOrd="1" destOrd="0" parTransId="{2A783805-D149-47C5-B8C1-DDFA00E94B26}" sibTransId="{A1D00922-9D1B-43B0-98B9-8BF195777E58}"/>
    <dgm:cxn modelId="{804E7763-0DE5-433C-AC85-7AB575E7AF8F}" srcId="{D187E860-FDCA-46FC-8CCD-AD0FF63C89A9}" destId="{786B8AA0-3CF1-4ACC-B74D-9DCE30AEB0FA}" srcOrd="2" destOrd="0" parTransId="{7F351FA1-F45B-4708-A5C6-BB13D13DBF23}" sibTransId="{F5B21B2D-CCBF-4F7B-90CC-6235DA6280AD}"/>
    <dgm:cxn modelId="{7AC06745-A4AE-4B35-8453-9D09A10B540A}" srcId="{F2562376-B542-4533-9FB6-0811D5A764D6}" destId="{832DA32B-FE20-4F04-930E-5BF82D1FCD17}" srcOrd="0" destOrd="0" parTransId="{689FF501-FE82-4762-A59A-E3B75C1CD7CE}" sibTransId="{8E65534C-2523-423D-BA6D-83A47F7B7B83}"/>
    <dgm:cxn modelId="{8949B546-75B2-4D75-94D0-F277173E5E62}" srcId="{C973476F-3BF6-4098-B492-5C5D0B1B2E47}" destId="{685F2419-91D3-4B80-9C69-AA241A964CC5}" srcOrd="0" destOrd="0" parTransId="{5EEDC93C-5692-4CA6-9296-AC75E59C0137}" sibTransId="{FB53A6F5-8847-4A1E-87A8-228274980831}"/>
    <dgm:cxn modelId="{A3D9F446-4E53-462D-B01E-691FF019F00C}" type="presOf" srcId="{ACF8671D-9689-4E87-91F4-006A6B41C65C}" destId="{3B689D77-F02C-4EB7-BB78-869091E29A5C}" srcOrd="0" destOrd="0" presId="urn:microsoft.com/office/officeart/2018/5/layout/CenteredIconLabelDescriptionList"/>
    <dgm:cxn modelId="{DDFFD06E-234D-437E-9FEF-48B83EDFD862}" type="presOf" srcId="{C973476F-3BF6-4098-B492-5C5D0B1B2E47}" destId="{AC7A6851-AF4B-492C-AA12-BBC9FFC607F8}" srcOrd="0" destOrd="0" presId="urn:microsoft.com/office/officeart/2018/5/layout/CenteredIconLabelDescriptionList"/>
    <dgm:cxn modelId="{1E457B50-1F70-4FB4-8505-E56E73B499E9}" srcId="{ACF8671D-9689-4E87-91F4-006A6B41C65C}" destId="{FBAA2109-C9D4-458A-A977-22FD2DB1D689}" srcOrd="4" destOrd="0" parTransId="{1B5E16C0-AE3B-4BF5-8397-0DF399D81572}" sibTransId="{3007DBD9-6990-4EAA-BE1B-995C616B561A}"/>
    <dgm:cxn modelId="{CDD81957-9794-40A5-AA80-E8FEF14D1E0A}" srcId="{28957553-9B8F-460D-A66C-D9C6F58F3DDE}" destId="{D187E860-FDCA-46FC-8CCD-AD0FF63C89A9}" srcOrd="0" destOrd="0" parTransId="{B58641AE-177C-4AB1-B270-ECF8DF898B4E}" sibTransId="{B0232054-B5A1-4BE1-84BE-1D4100549B3E}"/>
    <dgm:cxn modelId="{6A7CEB77-D4E7-401E-BB58-F524C346597E}" type="presOf" srcId="{B9DE5BC8-060E-4332-913C-AC9D0E173F22}" destId="{400F6DD6-60C5-445B-AD7A-C1DBD96FD79F}" srcOrd="0" destOrd="0" presId="urn:microsoft.com/office/officeart/2018/5/layout/CenteredIconLabelDescriptionList"/>
    <dgm:cxn modelId="{7B7A1A7A-7A6F-4D93-8462-B9A26105E001}" type="presOf" srcId="{685F2419-91D3-4B80-9C69-AA241A964CC5}" destId="{AC7A6851-AF4B-492C-AA12-BBC9FFC607F8}" srcOrd="0" destOrd="1" presId="urn:microsoft.com/office/officeart/2018/5/layout/CenteredIconLabelDescriptionList"/>
    <dgm:cxn modelId="{B7A3197D-0D8A-4B50-929C-E1F90CFA0006}" type="presOf" srcId="{F42FF327-D3B9-4BDF-A72B-034A93662795}" destId="{29CF69AB-7F42-41CB-AE0B-B9097EB53FAB}" srcOrd="0" destOrd="0" presId="urn:microsoft.com/office/officeart/2018/5/layout/CenteredIconLabelDescriptionList"/>
    <dgm:cxn modelId="{867E7C83-6C60-447C-A9D6-A67DE7AEFAA5}" type="presOf" srcId="{659B87BB-041B-48D5-AF1A-543CEB8910CF}" destId="{D8E3EAA4-5D9F-4422-A9C9-2A2B4B794FAC}" srcOrd="0" destOrd="0" presId="urn:microsoft.com/office/officeart/2018/5/layout/CenteredIconLabelDescriptionList"/>
    <dgm:cxn modelId="{9849AC86-D812-4570-A3BD-2FE26AA3EDDE}" srcId="{ACF8671D-9689-4E87-91F4-006A6B41C65C}" destId="{F2562376-B542-4533-9FB6-0811D5A764D6}" srcOrd="0" destOrd="0" parTransId="{07CEB26E-5E0C-44CA-933E-F9AF2C2E3EF9}" sibTransId="{43195C42-64FC-4C57-BA53-8FDBA9E3009C}"/>
    <dgm:cxn modelId="{8EB4D98E-C789-4ABE-93C5-37BD43680198}" type="presOf" srcId="{28957553-9B8F-460D-A66C-D9C6F58F3DDE}" destId="{E137D975-F90B-4CEB-A7D8-FC79076132A4}" srcOrd="0" destOrd="0" presId="urn:microsoft.com/office/officeart/2018/5/layout/CenteredIconLabelDescriptionList"/>
    <dgm:cxn modelId="{9A71CB91-FD9A-4FCE-82A8-9AEC80149996}" type="presOf" srcId="{FBAA2109-C9D4-458A-A977-22FD2DB1D689}" destId="{4E125B18-4776-4381-8B6A-8D825CD7FA5F}" srcOrd="0" destOrd="0" presId="urn:microsoft.com/office/officeart/2018/5/layout/CenteredIconLabelDescriptionList"/>
    <dgm:cxn modelId="{666F339D-CED7-41F0-A271-1ACF375DF412}" type="presOf" srcId="{F0C747BE-1A55-45C7-AF9C-BA90549BFA82}" destId="{94017DDA-94CD-4531-AFAA-73F1845004E4}" srcOrd="0" destOrd="2" presId="urn:microsoft.com/office/officeart/2018/5/layout/CenteredIconLabelDescriptionList"/>
    <dgm:cxn modelId="{CA163AA2-2B31-4C64-BEE2-B550F30E6F75}" srcId="{FBAA2109-C9D4-458A-A977-22FD2DB1D689}" destId="{659B87BB-041B-48D5-AF1A-543CEB8910CF}" srcOrd="0" destOrd="0" parTransId="{6C51D666-4500-47E6-A0E1-43DB7DD9BF40}" sibTransId="{6484A431-838E-46AA-8066-930C8D58C9CE}"/>
    <dgm:cxn modelId="{27A04AA7-76EE-47E8-B70D-252784A1E54C}" type="presOf" srcId="{786B8AA0-3CF1-4ACC-B74D-9DCE30AEB0FA}" destId="{94017DDA-94CD-4531-AFAA-73F1845004E4}" srcOrd="0" destOrd="3" presId="urn:microsoft.com/office/officeart/2018/5/layout/CenteredIconLabelDescriptionList"/>
    <dgm:cxn modelId="{A9499FBD-B275-4ED2-913E-5D1D0468AD65}" type="presOf" srcId="{E0912281-945B-40D2-AB4B-8231974CC87D}" destId="{7034E6D0-FBAE-47B6-B9CB-59D6692493F0}" srcOrd="0" destOrd="1" presId="urn:microsoft.com/office/officeart/2018/5/layout/CenteredIconLabelDescriptionList"/>
    <dgm:cxn modelId="{83DF10BF-B36B-428A-8032-8C95B5ECF0DA}" srcId="{D187E860-FDCA-46FC-8CCD-AD0FF63C89A9}" destId="{F0C747BE-1A55-45C7-AF9C-BA90549BFA82}" srcOrd="1" destOrd="0" parTransId="{2018CBCC-6B88-40E0-9A87-4888D850876B}" sibTransId="{5B29ADBD-8681-49F5-A3C1-3A8B8D2CC465}"/>
    <dgm:cxn modelId="{8D55A2C2-3DD8-40D9-ADFF-EED216D17864}" srcId="{ACF8671D-9689-4E87-91F4-006A6B41C65C}" destId="{B9DE5BC8-060E-4332-913C-AC9D0E173F22}" srcOrd="2" destOrd="0" parTransId="{0EB5424E-3D74-482F-A1CA-D97D1FC09AF1}" sibTransId="{B74204E8-4AA8-4F41-8E81-8BEAE2608972}"/>
    <dgm:cxn modelId="{4329F8CC-A60F-4A19-A1E1-48A7E3EC9AD4}" type="presOf" srcId="{832DA32B-FE20-4F04-930E-5BF82D1FCD17}" destId="{43F26E18-F26C-42E7-8A8E-E03790BFC951}" srcOrd="0" destOrd="0" presId="urn:microsoft.com/office/officeart/2018/5/layout/CenteredIconLabelDescriptionList"/>
    <dgm:cxn modelId="{B1098ECF-FE49-4320-8E72-9062422AA245}" srcId="{B9DE5BC8-060E-4332-913C-AC9D0E173F22}" destId="{36A3D2B5-7610-41B0-9AB5-6DEAE639817D}" srcOrd="0" destOrd="0" parTransId="{96BA22BC-3E37-411A-B61C-7D788586142C}" sibTransId="{7178BDFB-009D-4DEB-B72E-B9F75FACEFF3}"/>
    <dgm:cxn modelId="{7C29F2D0-3ED5-4EBA-9734-AC36B66A486E}" type="presOf" srcId="{36A3D2B5-7610-41B0-9AB5-6DEAE639817D}" destId="{7034E6D0-FBAE-47B6-B9CB-59D6692493F0}" srcOrd="0" destOrd="0" presId="urn:microsoft.com/office/officeart/2018/5/layout/CenteredIconLabelDescriptionList"/>
    <dgm:cxn modelId="{E5134ED4-EF32-4219-BC58-4A8225AD7183}" srcId="{659B87BB-041B-48D5-AF1A-543CEB8910CF}" destId="{4F04444F-C284-4584-9134-A1A7F9345004}" srcOrd="0" destOrd="0" parTransId="{F109A80C-7E40-4B77-B1BC-CB193BE91E9D}" sibTransId="{73DE2214-A79D-41B6-8FC4-27A5EAB38F65}"/>
    <dgm:cxn modelId="{4EFFF9D4-06FA-4BF6-AE97-65248022428D}" srcId="{ACF8671D-9689-4E87-91F4-006A6B41C65C}" destId="{F42FF327-D3B9-4BDF-A72B-034A93662795}" srcOrd="3" destOrd="0" parTransId="{35BC7ADD-46D5-4BF9-94FB-5CA2CCBB7D7D}" sibTransId="{1150E3A0-7432-4295-8A85-D81D4A1E8CC9}"/>
    <dgm:cxn modelId="{C82C3ADD-EC19-4F59-86C2-90B4F500F449}" srcId="{36A3D2B5-7610-41B0-9AB5-6DEAE639817D}" destId="{E0912281-945B-40D2-AB4B-8231974CC87D}" srcOrd="0" destOrd="0" parTransId="{7E89645B-4A9C-45A9-B4C6-7505A87ECD07}" sibTransId="{302249FE-7AA0-4C26-BF53-D0129075EE39}"/>
    <dgm:cxn modelId="{7709E1DE-058E-40A3-B363-85ADF8D3C34E}" type="presOf" srcId="{4F04444F-C284-4584-9134-A1A7F9345004}" destId="{D8E3EAA4-5D9F-4422-A9C9-2A2B4B794FAC}" srcOrd="0" destOrd="1" presId="urn:microsoft.com/office/officeart/2018/5/layout/CenteredIconLabelDescriptionList"/>
    <dgm:cxn modelId="{5B7F40E1-88B4-45FD-AC19-EBF581759482}" type="presOf" srcId="{B5DD79D7-581B-4A5C-B6FA-0F646D1C352B}" destId="{43F26E18-F26C-42E7-8A8E-E03790BFC951}" srcOrd="0" destOrd="1" presId="urn:microsoft.com/office/officeart/2018/5/layout/CenteredIconLabelDescriptionList"/>
    <dgm:cxn modelId="{B34BAEE2-1D19-446F-8590-1844792B687B}" type="presOf" srcId="{423480C7-9FC8-4591-A8C6-E6A020BBC07D}" destId="{94017DDA-94CD-4531-AFAA-73F1845004E4}" srcOrd="0" destOrd="1" presId="urn:microsoft.com/office/officeart/2018/5/layout/CenteredIconLabelDescriptionList"/>
    <dgm:cxn modelId="{B73949CF-93A2-4138-A487-2A006C10410E}" type="presParOf" srcId="{3B689D77-F02C-4EB7-BB78-869091E29A5C}" destId="{2BA5C047-2C1A-4E0A-ABBE-626493208B59}" srcOrd="0" destOrd="0" presId="urn:microsoft.com/office/officeart/2018/5/layout/CenteredIconLabelDescriptionList"/>
    <dgm:cxn modelId="{2AF32F68-7F05-48A8-98EF-8FEA14E7023D}" type="presParOf" srcId="{2BA5C047-2C1A-4E0A-ABBE-626493208B59}" destId="{6F317768-19D4-4778-9DF2-5CFC0752804B}" srcOrd="0" destOrd="0" presId="urn:microsoft.com/office/officeart/2018/5/layout/CenteredIconLabelDescriptionList"/>
    <dgm:cxn modelId="{074A58BF-E84B-4911-AC2A-6E5094697CCA}" type="presParOf" srcId="{2BA5C047-2C1A-4E0A-ABBE-626493208B59}" destId="{7A86C110-282B-412F-81D6-C687A03C6995}" srcOrd="1" destOrd="0" presId="urn:microsoft.com/office/officeart/2018/5/layout/CenteredIconLabelDescriptionList"/>
    <dgm:cxn modelId="{6B8E4CD9-024A-47FD-B9E9-7CECAD8AF5D9}" type="presParOf" srcId="{2BA5C047-2C1A-4E0A-ABBE-626493208B59}" destId="{04EFBD7D-D3E9-44A9-9F28-F233B19C3F05}" srcOrd="2" destOrd="0" presId="urn:microsoft.com/office/officeart/2018/5/layout/CenteredIconLabelDescriptionList"/>
    <dgm:cxn modelId="{16285A57-F007-4534-A960-EE619A568EAB}" type="presParOf" srcId="{2BA5C047-2C1A-4E0A-ABBE-626493208B59}" destId="{BD0A6E68-EA5D-4A51-B761-DA5439771263}" srcOrd="3" destOrd="0" presId="urn:microsoft.com/office/officeart/2018/5/layout/CenteredIconLabelDescriptionList"/>
    <dgm:cxn modelId="{4D0FCC85-0BB7-495F-A2C4-9ECE116CCD7A}" type="presParOf" srcId="{2BA5C047-2C1A-4E0A-ABBE-626493208B59}" destId="{43F26E18-F26C-42E7-8A8E-E03790BFC951}" srcOrd="4" destOrd="0" presId="urn:microsoft.com/office/officeart/2018/5/layout/CenteredIconLabelDescriptionList"/>
    <dgm:cxn modelId="{07F8F601-7ACD-4B3E-A442-C5D39E05C718}" type="presParOf" srcId="{3B689D77-F02C-4EB7-BB78-869091E29A5C}" destId="{8EBF8BA9-9FCC-4861-83EB-416F962105DA}" srcOrd="1" destOrd="0" presId="urn:microsoft.com/office/officeart/2018/5/layout/CenteredIconLabelDescriptionList"/>
    <dgm:cxn modelId="{7F0F9D00-02F0-42A8-BB87-4061121F668D}" type="presParOf" srcId="{3B689D77-F02C-4EB7-BB78-869091E29A5C}" destId="{35BA7955-72EC-410F-B315-F09443486922}" srcOrd="2" destOrd="0" presId="urn:microsoft.com/office/officeart/2018/5/layout/CenteredIconLabelDescriptionList"/>
    <dgm:cxn modelId="{433346AB-60FD-4778-9DA0-BE731CA344DD}" type="presParOf" srcId="{35BA7955-72EC-410F-B315-F09443486922}" destId="{3FD000B7-C055-42D2-AF23-B8FE017137B0}" srcOrd="0" destOrd="0" presId="urn:microsoft.com/office/officeart/2018/5/layout/CenteredIconLabelDescriptionList"/>
    <dgm:cxn modelId="{386F5632-06DD-4485-956D-8CF0CE69FD19}" type="presParOf" srcId="{35BA7955-72EC-410F-B315-F09443486922}" destId="{E394357C-18BD-4C1F-B270-54DCA6703B47}" srcOrd="1" destOrd="0" presId="urn:microsoft.com/office/officeart/2018/5/layout/CenteredIconLabelDescriptionList"/>
    <dgm:cxn modelId="{3CBDBBAF-D675-48AE-B7C5-3C82BF69769C}" type="presParOf" srcId="{35BA7955-72EC-410F-B315-F09443486922}" destId="{E137D975-F90B-4CEB-A7D8-FC79076132A4}" srcOrd="2" destOrd="0" presId="urn:microsoft.com/office/officeart/2018/5/layout/CenteredIconLabelDescriptionList"/>
    <dgm:cxn modelId="{E032544E-B16B-4EE2-97E0-8748560A3D33}" type="presParOf" srcId="{35BA7955-72EC-410F-B315-F09443486922}" destId="{F0AD6B89-116D-4022-9F30-34EDEA428A75}" srcOrd="3" destOrd="0" presId="urn:microsoft.com/office/officeart/2018/5/layout/CenteredIconLabelDescriptionList"/>
    <dgm:cxn modelId="{7F81D11A-81F7-4496-9004-1112C03AFFB2}" type="presParOf" srcId="{35BA7955-72EC-410F-B315-F09443486922}" destId="{94017DDA-94CD-4531-AFAA-73F1845004E4}" srcOrd="4" destOrd="0" presId="urn:microsoft.com/office/officeart/2018/5/layout/CenteredIconLabelDescriptionList"/>
    <dgm:cxn modelId="{BF19EB20-9F47-46EC-9A50-7E28898F746E}" type="presParOf" srcId="{3B689D77-F02C-4EB7-BB78-869091E29A5C}" destId="{6D821008-502E-4295-A03B-0FCFCB8EEA4C}" srcOrd="3" destOrd="0" presId="urn:microsoft.com/office/officeart/2018/5/layout/CenteredIconLabelDescriptionList"/>
    <dgm:cxn modelId="{11A52F87-48A5-4939-B767-5C6D2921B35A}" type="presParOf" srcId="{3B689D77-F02C-4EB7-BB78-869091E29A5C}" destId="{C047CB94-DD00-40F5-9248-E3D3B102E94D}" srcOrd="4" destOrd="0" presId="urn:microsoft.com/office/officeart/2018/5/layout/CenteredIconLabelDescriptionList"/>
    <dgm:cxn modelId="{9377B39F-151E-4757-AE4B-1387FF074E7F}" type="presParOf" srcId="{C047CB94-DD00-40F5-9248-E3D3B102E94D}" destId="{E128F218-54A3-4A26-8A1B-8C301E604C68}" srcOrd="0" destOrd="0" presId="urn:microsoft.com/office/officeart/2018/5/layout/CenteredIconLabelDescriptionList"/>
    <dgm:cxn modelId="{B00B077C-ADCD-4157-9802-05B397BB7981}" type="presParOf" srcId="{C047CB94-DD00-40F5-9248-E3D3B102E94D}" destId="{D474F9F9-FDD9-4A47-B63F-0E3E155CDEE3}" srcOrd="1" destOrd="0" presId="urn:microsoft.com/office/officeart/2018/5/layout/CenteredIconLabelDescriptionList"/>
    <dgm:cxn modelId="{A5C46B2A-C370-42A1-B95F-1E4D344FCBF0}" type="presParOf" srcId="{C047CB94-DD00-40F5-9248-E3D3B102E94D}" destId="{400F6DD6-60C5-445B-AD7A-C1DBD96FD79F}" srcOrd="2" destOrd="0" presId="urn:microsoft.com/office/officeart/2018/5/layout/CenteredIconLabelDescriptionList"/>
    <dgm:cxn modelId="{12C632E7-05CF-450F-8646-58F8700BEAE9}" type="presParOf" srcId="{C047CB94-DD00-40F5-9248-E3D3B102E94D}" destId="{37D64CC3-F34D-449E-82D2-D03F271DB94B}" srcOrd="3" destOrd="0" presId="urn:microsoft.com/office/officeart/2018/5/layout/CenteredIconLabelDescriptionList"/>
    <dgm:cxn modelId="{6CBF5771-91CD-484D-9048-C0D1F7F41BB2}" type="presParOf" srcId="{C047CB94-DD00-40F5-9248-E3D3B102E94D}" destId="{7034E6D0-FBAE-47B6-B9CB-59D6692493F0}" srcOrd="4" destOrd="0" presId="urn:microsoft.com/office/officeart/2018/5/layout/CenteredIconLabelDescriptionList"/>
    <dgm:cxn modelId="{A5BA0921-FAFE-4D4F-8B7D-1553354BAFCA}" type="presParOf" srcId="{3B689D77-F02C-4EB7-BB78-869091E29A5C}" destId="{132F86D1-F00D-44E2-ABBB-04CBE39AF062}" srcOrd="5" destOrd="0" presId="urn:microsoft.com/office/officeart/2018/5/layout/CenteredIconLabelDescriptionList"/>
    <dgm:cxn modelId="{CEF9A9A3-717E-43CE-AFCC-885D5C332EF3}" type="presParOf" srcId="{3B689D77-F02C-4EB7-BB78-869091E29A5C}" destId="{A68E7F69-50B8-4F43-8228-105A4F22FC6B}" srcOrd="6" destOrd="0" presId="urn:microsoft.com/office/officeart/2018/5/layout/CenteredIconLabelDescriptionList"/>
    <dgm:cxn modelId="{957C17CD-F748-457D-970E-4AB4D5F51C04}" type="presParOf" srcId="{A68E7F69-50B8-4F43-8228-105A4F22FC6B}" destId="{EC13B557-06C5-4A82-BC01-820F791292F5}" srcOrd="0" destOrd="0" presId="urn:microsoft.com/office/officeart/2018/5/layout/CenteredIconLabelDescriptionList"/>
    <dgm:cxn modelId="{2A408783-1E80-4F58-8B9A-4CEB17C1CDE3}" type="presParOf" srcId="{A68E7F69-50B8-4F43-8228-105A4F22FC6B}" destId="{AED71835-A747-4C87-9A8A-7E2DCC6FCF82}" srcOrd="1" destOrd="0" presId="urn:microsoft.com/office/officeart/2018/5/layout/CenteredIconLabelDescriptionList"/>
    <dgm:cxn modelId="{F734D321-FA27-48B1-B9F9-7284D5E5D5EE}" type="presParOf" srcId="{A68E7F69-50B8-4F43-8228-105A4F22FC6B}" destId="{29CF69AB-7F42-41CB-AE0B-B9097EB53FAB}" srcOrd="2" destOrd="0" presId="urn:microsoft.com/office/officeart/2018/5/layout/CenteredIconLabelDescriptionList"/>
    <dgm:cxn modelId="{000714EE-4D3D-490B-A752-FAD2FCA168B9}" type="presParOf" srcId="{A68E7F69-50B8-4F43-8228-105A4F22FC6B}" destId="{645E0B26-1F69-4EC5-B7BC-1C44BD7B91CA}" srcOrd="3" destOrd="0" presId="urn:microsoft.com/office/officeart/2018/5/layout/CenteredIconLabelDescriptionList"/>
    <dgm:cxn modelId="{5A8CF907-90BD-42C3-A04F-3F4B75E8644C}" type="presParOf" srcId="{A68E7F69-50B8-4F43-8228-105A4F22FC6B}" destId="{AC7A6851-AF4B-492C-AA12-BBC9FFC607F8}" srcOrd="4" destOrd="0" presId="urn:microsoft.com/office/officeart/2018/5/layout/CenteredIconLabelDescriptionList"/>
    <dgm:cxn modelId="{ACAA81E8-C058-49EC-BCA1-81A7F17749E5}" type="presParOf" srcId="{3B689D77-F02C-4EB7-BB78-869091E29A5C}" destId="{AF65BF46-1340-48A2-A340-B0B3BB3EEE6A}" srcOrd="7" destOrd="0" presId="urn:microsoft.com/office/officeart/2018/5/layout/CenteredIconLabelDescriptionList"/>
    <dgm:cxn modelId="{3B7E7D7F-D66D-4FF0-A42A-1805849FA7F4}" type="presParOf" srcId="{3B689D77-F02C-4EB7-BB78-869091E29A5C}" destId="{85C32106-B391-4625-8BA4-A169FBA50E51}" srcOrd="8" destOrd="0" presId="urn:microsoft.com/office/officeart/2018/5/layout/CenteredIconLabelDescriptionList"/>
    <dgm:cxn modelId="{6A84576F-2E26-4036-9442-31EC135A9B70}" type="presParOf" srcId="{85C32106-B391-4625-8BA4-A169FBA50E51}" destId="{BD23581C-ED8D-4885-9B62-0CFFA21E9C91}" srcOrd="0" destOrd="0" presId="urn:microsoft.com/office/officeart/2018/5/layout/CenteredIconLabelDescriptionList"/>
    <dgm:cxn modelId="{E4C98772-669D-4B3D-A6E0-599349044299}" type="presParOf" srcId="{85C32106-B391-4625-8BA4-A169FBA50E51}" destId="{0588C1F5-0841-4E08-9716-34EBE1001498}" srcOrd="1" destOrd="0" presId="urn:microsoft.com/office/officeart/2018/5/layout/CenteredIconLabelDescriptionList"/>
    <dgm:cxn modelId="{B71D2B46-C033-4220-94DB-E6BBF3A8715B}" type="presParOf" srcId="{85C32106-B391-4625-8BA4-A169FBA50E51}" destId="{4E125B18-4776-4381-8B6A-8D825CD7FA5F}" srcOrd="2" destOrd="0" presId="urn:microsoft.com/office/officeart/2018/5/layout/CenteredIconLabelDescriptionList"/>
    <dgm:cxn modelId="{CF5E56CE-8E05-44A2-BA98-879CCE28A397}" type="presParOf" srcId="{85C32106-B391-4625-8BA4-A169FBA50E51}" destId="{193C1217-04C5-4BD2-B6DD-8BA5EEC39518}" srcOrd="3" destOrd="0" presId="urn:microsoft.com/office/officeart/2018/5/layout/CenteredIconLabelDescriptionList"/>
    <dgm:cxn modelId="{2DD9C257-7EFD-422D-BD0B-F324D93E6C7C}" type="presParOf" srcId="{85C32106-B391-4625-8BA4-A169FBA50E51}" destId="{D8E3EAA4-5D9F-4422-A9C9-2A2B4B794FA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9249EA-B15B-437D-BCD8-DF70D65B5089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2D86C12-F189-4B24-90A5-374619B2E6BB}">
      <dgm:prSet/>
      <dgm:spPr/>
      <dgm:t>
        <a:bodyPr/>
        <a:lstStyle/>
        <a:p>
          <a:r>
            <a:rPr lang="en-US"/>
            <a:t>Python 3.11</a:t>
          </a:r>
        </a:p>
      </dgm:t>
    </dgm:pt>
    <dgm:pt modelId="{1A5E7F32-A47C-407C-9A8B-CBE1A77ED9DA}" type="parTrans" cxnId="{B35827DA-AE82-4590-AF76-2B467A9DB8B9}">
      <dgm:prSet/>
      <dgm:spPr/>
      <dgm:t>
        <a:bodyPr/>
        <a:lstStyle/>
        <a:p>
          <a:endParaRPr lang="en-US"/>
        </a:p>
      </dgm:t>
    </dgm:pt>
    <dgm:pt modelId="{34E8D222-A4B4-4BAD-91C5-9C67F3174199}" type="sibTrans" cxnId="{B35827DA-AE82-4590-AF76-2B467A9DB8B9}">
      <dgm:prSet/>
      <dgm:spPr/>
      <dgm:t>
        <a:bodyPr/>
        <a:lstStyle/>
        <a:p>
          <a:endParaRPr lang="en-US"/>
        </a:p>
      </dgm:t>
    </dgm:pt>
    <dgm:pt modelId="{839C16B8-6DE2-4180-8A2A-72AAC3132F65}">
      <dgm:prSet/>
      <dgm:spPr/>
      <dgm:t>
        <a:bodyPr/>
        <a:lstStyle/>
        <a:p>
          <a:r>
            <a:rPr lang="en-US"/>
            <a:t>OpenCv</a:t>
          </a:r>
        </a:p>
      </dgm:t>
    </dgm:pt>
    <dgm:pt modelId="{1548A569-978F-4B27-9782-4544966E2021}" type="parTrans" cxnId="{562FA223-EAFD-4E75-945F-58357E454769}">
      <dgm:prSet/>
      <dgm:spPr/>
      <dgm:t>
        <a:bodyPr/>
        <a:lstStyle/>
        <a:p>
          <a:endParaRPr lang="en-US"/>
        </a:p>
      </dgm:t>
    </dgm:pt>
    <dgm:pt modelId="{CC224C6D-31C8-4274-B5D9-46F92C9181C6}" type="sibTrans" cxnId="{562FA223-EAFD-4E75-945F-58357E454769}">
      <dgm:prSet/>
      <dgm:spPr/>
      <dgm:t>
        <a:bodyPr/>
        <a:lstStyle/>
        <a:p>
          <a:endParaRPr lang="en-US"/>
        </a:p>
      </dgm:t>
    </dgm:pt>
    <dgm:pt modelId="{AC8C1859-1A66-43E7-8DE1-6B5438B7B4D8}">
      <dgm:prSet/>
      <dgm:spPr/>
      <dgm:t>
        <a:bodyPr/>
        <a:lstStyle/>
        <a:p>
          <a:r>
            <a:rPr lang="en-US"/>
            <a:t>TensorFlow</a:t>
          </a:r>
        </a:p>
      </dgm:t>
    </dgm:pt>
    <dgm:pt modelId="{D35F5302-A68A-45C2-B5D5-AD39FF873514}" type="parTrans" cxnId="{673CBA29-7EE2-4362-97B7-E64238C1B2F4}">
      <dgm:prSet/>
      <dgm:spPr/>
      <dgm:t>
        <a:bodyPr/>
        <a:lstStyle/>
        <a:p>
          <a:endParaRPr lang="en-US"/>
        </a:p>
      </dgm:t>
    </dgm:pt>
    <dgm:pt modelId="{C69CAB40-4DC2-423D-A435-D66A4D42DEA1}" type="sibTrans" cxnId="{673CBA29-7EE2-4362-97B7-E64238C1B2F4}">
      <dgm:prSet/>
      <dgm:spPr/>
      <dgm:t>
        <a:bodyPr/>
        <a:lstStyle/>
        <a:p>
          <a:endParaRPr lang="en-US"/>
        </a:p>
      </dgm:t>
    </dgm:pt>
    <dgm:pt modelId="{9011F9D2-BF39-405B-A87A-74F98E061B80}">
      <dgm:prSet/>
      <dgm:spPr/>
      <dgm:t>
        <a:bodyPr/>
        <a:lstStyle/>
        <a:p>
          <a:r>
            <a:rPr lang="en-US" dirty="0"/>
            <a:t>QTPY</a:t>
          </a:r>
        </a:p>
      </dgm:t>
    </dgm:pt>
    <dgm:pt modelId="{F256D9C3-D791-4722-AF50-81379010A2AE}" type="parTrans" cxnId="{F70DBB1F-3C32-4AA8-804E-D1335CD6CABA}">
      <dgm:prSet/>
      <dgm:spPr/>
      <dgm:t>
        <a:bodyPr/>
        <a:lstStyle/>
        <a:p>
          <a:endParaRPr lang="en-US"/>
        </a:p>
      </dgm:t>
    </dgm:pt>
    <dgm:pt modelId="{44573177-BFF8-4A94-931E-2888105E8EF3}" type="sibTrans" cxnId="{F70DBB1F-3C32-4AA8-804E-D1335CD6CABA}">
      <dgm:prSet/>
      <dgm:spPr/>
      <dgm:t>
        <a:bodyPr/>
        <a:lstStyle/>
        <a:p>
          <a:endParaRPr lang="en-US"/>
        </a:p>
      </dgm:t>
    </dgm:pt>
    <dgm:pt modelId="{8C095C4D-2D05-4EA8-A576-4A7703E8E9BB}">
      <dgm:prSet/>
      <dgm:spPr/>
      <dgm:t>
        <a:bodyPr/>
        <a:lstStyle/>
        <a:p>
          <a:r>
            <a:rPr lang="en-US" dirty="0" err="1"/>
            <a:t>ScikitLearn</a:t>
          </a:r>
          <a:endParaRPr lang="en-US" dirty="0"/>
        </a:p>
      </dgm:t>
    </dgm:pt>
    <dgm:pt modelId="{B9379636-4E63-4F4F-B493-7A0EEA591366}" type="parTrans" cxnId="{0D0CA232-C9C7-4CCC-A442-D9B1747EC8BA}">
      <dgm:prSet/>
      <dgm:spPr/>
      <dgm:t>
        <a:bodyPr/>
        <a:lstStyle/>
        <a:p>
          <a:endParaRPr lang="en-US"/>
        </a:p>
      </dgm:t>
    </dgm:pt>
    <dgm:pt modelId="{81F2A5A2-D587-4C00-A359-3533502A043C}" type="sibTrans" cxnId="{0D0CA232-C9C7-4CCC-A442-D9B1747EC8BA}">
      <dgm:prSet/>
      <dgm:spPr/>
      <dgm:t>
        <a:bodyPr/>
        <a:lstStyle/>
        <a:p>
          <a:endParaRPr lang="en-US"/>
        </a:p>
      </dgm:t>
    </dgm:pt>
    <dgm:pt modelId="{9BCB2BC5-6EE5-437B-9037-8AB628D37B5B}" type="pres">
      <dgm:prSet presAssocID="{599249EA-B15B-437D-BCD8-DF70D65B5089}" presName="diagram" presStyleCnt="0">
        <dgm:presLayoutVars>
          <dgm:dir/>
          <dgm:resizeHandles val="exact"/>
        </dgm:presLayoutVars>
      </dgm:prSet>
      <dgm:spPr/>
    </dgm:pt>
    <dgm:pt modelId="{0CAE4ACF-64FA-47A5-AE39-9A69ADAD92F3}" type="pres">
      <dgm:prSet presAssocID="{E2D86C12-F189-4B24-90A5-374619B2E6BB}" presName="node" presStyleLbl="node1" presStyleIdx="0" presStyleCnt="5">
        <dgm:presLayoutVars>
          <dgm:bulletEnabled val="1"/>
        </dgm:presLayoutVars>
      </dgm:prSet>
      <dgm:spPr/>
    </dgm:pt>
    <dgm:pt modelId="{68D27766-4AF5-4B77-91B9-F3C4710794B7}" type="pres">
      <dgm:prSet presAssocID="{34E8D222-A4B4-4BAD-91C5-9C67F3174199}" presName="sibTrans" presStyleCnt="0"/>
      <dgm:spPr/>
    </dgm:pt>
    <dgm:pt modelId="{7CC7C3B4-6DA1-4270-AFFC-865BA2C270B7}" type="pres">
      <dgm:prSet presAssocID="{839C16B8-6DE2-4180-8A2A-72AAC3132F65}" presName="node" presStyleLbl="node1" presStyleIdx="1" presStyleCnt="5">
        <dgm:presLayoutVars>
          <dgm:bulletEnabled val="1"/>
        </dgm:presLayoutVars>
      </dgm:prSet>
      <dgm:spPr/>
    </dgm:pt>
    <dgm:pt modelId="{E33301A5-7F86-4A93-968D-7E0A9929395D}" type="pres">
      <dgm:prSet presAssocID="{CC224C6D-31C8-4274-B5D9-46F92C9181C6}" presName="sibTrans" presStyleCnt="0"/>
      <dgm:spPr/>
    </dgm:pt>
    <dgm:pt modelId="{2725E083-13FF-4E98-9622-2B1469AD9B9E}" type="pres">
      <dgm:prSet presAssocID="{AC8C1859-1A66-43E7-8DE1-6B5438B7B4D8}" presName="node" presStyleLbl="node1" presStyleIdx="2" presStyleCnt="5">
        <dgm:presLayoutVars>
          <dgm:bulletEnabled val="1"/>
        </dgm:presLayoutVars>
      </dgm:prSet>
      <dgm:spPr/>
    </dgm:pt>
    <dgm:pt modelId="{6EB5A4B4-C447-4C1F-94EF-7B5649AF977B}" type="pres">
      <dgm:prSet presAssocID="{C69CAB40-4DC2-423D-A435-D66A4D42DEA1}" presName="sibTrans" presStyleCnt="0"/>
      <dgm:spPr/>
    </dgm:pt>
    <dgm:pt modelId="{523A0BFA-158A-4B88-B29A-ABF191367BC6}" type="pres">
      <dgm:prSet presAssocID="{9011F9D2-BF39-405B-A87A-74F98E061B80}" presName="node" presStyleLbl="node1" presStyleIdx="3" presStyleCnt="5">
        <dgm:presLayoutVars>
          <dgm:bulletEnabled val="1"/>
        </dgm:presLayoutVars>
      </dgm:prSet>
      <dgm:spPr/>
    </dgm:pt>
    <dgm:pt modelId="{E11202A8-C9E8-4B9C-9C33-F87558BA7B47}" type="pres">
      <dgm:prSet presAssocID="{44573177-BFF8-4A94-931E-2888105E8EF3}" presName="sibTrans" presStyleCnt="0"/>
      <dgm:spPr/>
    </dgm:pt>
    <dgm:pt modelId="{59A9C9E3-F627-4DEA-B9DE-FB14A275714B}" type="pres">
      <dgm:prSet presAssocID="{8C095C4D-2D05-4EA8-A576-4A7703E8E9BB}" presName="node" presStyleLbl="node1" presStyleIdx="4" presStyleCnt="5">
        <dgm:presLayoutVars>
          <dgm:bulletEnabled val="1"/>
        </dgm:presLayoutVars>
      </dgm:prSet>
      <dgm:spPr/>
    </dgm:pt>
  </dgm:ptLst>
  <dgm:cxnLst>
    <dgm:cxn modelId="{9FCCCE0A-F118-4CD0-8916-96744A3F0538}" type="presOf" srcId="{839C16B8-6DE2-4180-8A2A-72AAC3132F65}" destId="{7CC7C3B4-6DA1-4270-AFFC-865BA2C270B7}" srcOrd="0" destOrd="0" presId="urn:microsoft.com/office/officeart/2005/8/layout/default"/>
    <dgm:cxn modelId="{4D96F711-20B4-415E-ACBF-463D3F0AC274}" type="presOf" srcId="{599249EA-B15B-437D-BCD8-DF70D65B5089}" destId="{9BCB2BC5-6EE5-437B-9037-8AB628D37B5B}" srcOrd="0" destOrd="0" presId="urn:microsoft.com/office/officeart/2005/8/layout/default"/>
    <dgm:cxn modelId="{594A4B18-02FA-4134-9918-60B8A1A5ABD7}" type="presOf" srcId="{8C095C4D-2D05-4EA8-A576-4A7703E8E9BB}" destId="{59A9C9E3-F627-4DEA-B9DE-FB14A275714B}" srcOrd="0" destOrd="0" presId="urn:microsoft.com/office/officeart/2005/8/layout/default"/>
    <dgm:cxn modelId="{F70DBB1F-3C32-4AA8-804E-D1335CD6CABA}" srcId="{599249EA-B15B-437D-BCD8-DF70D65B5089}" destId="{9011F9D2-BF39-405B-A87A-74F98E061B80}" srcOrd="3" destOrd="0" parTransId="{F256D9C3-D791-4722-AF50-81379010A2AE}" sibTransId="{44573177-BFF8-4A94-931E-2888105E8EF3}"/>
    <dgm:cxn modelId="{562FA223-EAFD-4E75-945F-58357E454769}" srcId="{599249EA-B15B-437D-BCD8-DF70D65B5089}" destId="{839C16B8-6DE2-4180-8A2A-72AAC3132F65}" srcOrd="1" destOrd="0" parTransId="{1548A569-978F-4B27-9782-4544966E2021}" sibTransId="{CC224C6D-31C8-4274-B5D9-46F92C9181C6}"/>
    <dgm:cxn modelId="{673CBA29-7EE2-4362-97B7-E64238C1B2F4}" srcId="{599249EA-B15B-437D-BCD8-DF70D65B5089}" destId="{AC8C1859-1A66-43E7-8DE1-6B5438B7B4D8}" srcOrd="2" destOrd="0" parTransId="{D35F5302-A68A-45C2-B5D5-AD39FF873514}" sibTransId="{C69CAB40-4DC2-423D-A435-D66A4D42DEA1}"/>
    <dgm:cxn modelId="{0D0CA232-C9C7-4CCC-A442-D9B1747EC8BA}" srcId="{599249EA-B15B-437D-BCD8-DF70D65B5089}" destId="{8C095C4D-2D05-4EA8-A576-4A7703E8E9BB}" srcOrd="4" destOrd="0" parTransId="{B9379636-4E63-4F4F-B493-7A0EEA591366}" sibTransId="{81F2A5A2-D587-4C00-A359-3533502A043C}"/>
    <dgm:cxn modelId="{0480CC62-D9F0-45D9-9312-523B52636AEB}" type="presOf" srcId="{9011F9D2-BF39-405B-A87A-74F98E061B80}" destId="{523A0BFA-158A-4B88-B29A-ABF191367BC6}" srcOrd="0" destOrd="0" presId="urn:microsoft.com/office/officeart/2005/8/layout/default"/>
    <dgm:cxn modelId="{FF99206E-F6F4-48B3-91FA-430D5602C1BB}" type="presOf" srcId="{AC8C1859-1A66-43E7-8DE1-6B5438B7B4D8}" destId="{2725E083-13FF-4E98-9622-2B1469AD9B9E}" srcOrd="0" destOrd="0" presId="urn:microsoft.com/office/officeart/2005/8/layout/default"/>
    <dgm:cxn modelId="{B35827DA-AE82-4590-AF76-2B467A9DB8B9}" srcId="{599249EA-B15B-437D-BCD8-DF70D65B5089}" destId="{E2D86C12-F189-4B24-90A5-374619B2E6BB}" srcOrd="0" destOrd="0" parTransId="{1A5E7F32-A47C-407C-9A8B-CBE1A77ED9DA}" sibTransId="{34E8D222-A4B4-4BAD-91C5-9C67F3174199}"/>
    <dgm:cxn modelId="{390450EF-4F2D-4712-A680-2407EC9A644C}" type="presOf" srcId="{E2D86C12-F189-4B24-90A5-374619B2E6BB}" destId="{0CAE4ACF-64FA-47A5-AE39-9A69ADAD92F3}" srcOrd="0" destOrd="0" presId="urn:microsoft.com/office/officeart/2005/8/layout/default"/>
    <dgm:cxn modelId="{AA521BB5-800C-48D1-A3C0-3CB7B6A3A45A}" type="presParOf" srcId="{9BCB2BC5-6EE5-437B-9037-8AB628D37B5B}" destId="{0CAE4ACF-64FA-47A5-AE39-9A69ADAD92F3}" srcOrd="0" destOrd="0" presId="urn:microsoft.com/office/officeart/2005/8/layout/default"/>
    <dgm:cxn modelId="{83E5E433-E1C2-460E-9C7F-C6026544C874}" type="presParOf" srcId="{9BCB2BC5-6EE5-437B-9037-8AB628D37B5B}" destId="{68D27766-4AF5-4B77-91B9-F3C4710794B7}" srcOrd="1" destOrd="0" presId="urn:microsoft.com/office/officeart/2005/8/layout/default"/>
    <dgm:cxn modelId="{15881319-6921-407B-B46F-94E4793E4460}" type="presParOf" srcId="{9BCB2BC5-6EE5-437B-9037-8AB628D37B5B}" destId="{7CC7C3B4-6DA1-4270-AFFC-865BA2C270B7}" srcOrd="2" destOrd="0" presId="urn:microsoft.com/office/officeart/2005/8/layout/default"/>
    <dgm:cxn modelId="{41C6A654-BEEA-48E3-88D6-B010EED55FC4}" type="presParOf" srcId="{9BCB2BC5-6EE5-437B-9037-8AB628D37B5B}" destId="{E33301A5-7F86-4A93-968D-7E0A9929395D}" srcOrd="3" destOrd="0" presId="urn:microsoft.com/office/officeart/2005/8/layout/default"/>
    <dgm:cxn modelId="{59398735-0E68-439C-9789-BC44B1A23F62}" type="presParOf" srcId="{9BCB2BC5-6EE5-437B-9037-8AB628D37B5B}" destId="{2725E083-13FF-4E98-9622-2B1469AD9B9E}" srcOrd="4" destOrd="0" presId="urn:microsoft.com/office/officeart/2005/8/layout/default"/>
    <dgm:cxn modelId="{07907454-8515-4561-81AA-A1A407DCBFD6}" type="presParOf" srcId="{9BCB2BC5-6EE5-437B-9037-8AB628D37B5B}" destId="{6EB5A4B4-C447-4C1F-94EF-7B5649AF977B}" srcOrd="5" destOrd="0" presId="urn:microsoft.com/office/officeart/2005/8/layout/default"/>
    <dgm:cxn modelId="{6E0879F1-8842-4079-A786-167D7440175B}" type="presParOf" srcId="{9BCB2BC5-6EE5-437B-9037-8AB628D37B5B}" destId="{523A0BFA-158A-4B88-B29A-ABF191367BC6}" srcOrd="6" destOrd="0" presId="urn:microsoft.com/office/officeart/2005/8/layout/default"/>
    <dgm:cxn modelId="{B4EDD411-05F1-456F-B86D-ECF91631AFB8}" type="presParOf" srcId="{9BCB2BC5-6EE5-437B-9037-8AB628D37B5B}" destId="{E11202A8-C9E8-4B9C-9C33-F87558BA7B47}" srcOrd="7" destOrd="0" presId="urn:microsoft.com/office/officeart/2005/8/layout/default"/>
    <dgm:cxn modelId="{3CB7AED1-3998-4F98-B158-9B9B2DAF096A}" type="presParOf" srcId="{9BCB2BC5-6EE5-437B-9037-8AB628D37B5B}" destId="{59A9C9E3-F627-4DEA-B9DE-FB14A275714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335E26-4935-4627-8DA4-D3B11B6D84E5}">
      <dsp:nvSpPr>
        <dsp:cNvPr id="0" name=""/>
        <dsp:cNvSpPr/>
      </dsp:nvSpPr>
      <dsp:spPr>
        <a:xfrm>
          <a:off x="0" y="3067"/>
          <a:ext cx="9486899" cy="6532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B03938-0DD2-4819-83D0-32BCD12E712A}">
      <dsp:nvSpPr>
        <dsp:cNvPr id="0" name=""/>
        <dsp:cNvSpPr/>
      </dsp:nvSpPr>
      <dsp:spPr>
        <a:xfrm>
          <a:off x="197620" y="150057"/>
          <a:ext cx="359310" cy="3593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F0571A-33E2-4DE3-825A-1ABEF4F599A1}">
      <dsp:nvSpPr>
        <dsp:cNvPr id="0" name=""/>
        <dsp:cNvSpPr/>
      </dsp:nvSpPr>
      <dsp:spPr>
        <a:xfrm>
          <a:off x="754552" y="3067"/>
          <a:ext cx="8732347" cy="653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40" tIns="69140" rIns="69140" bIns="691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Objective of the project</a:t>
          </a:r>
        </a:p>
      </dsp:txBody>
      <dsp:txXfrm>
        <a:off x="754552" y="3067"/>
        <a:ext cx="8732347" cy="653292"/>
      </dsp:txXfrm>
    </dsp:sp>
    <dsp:sp modelId="{8423BB5E-F2A7-437D-9092-0F1E49AF1008}">
      <dsp:nvSpPr>
        <dsp:cNvPr id="0" name=""/>
        <dsp:cNvSpPr/>
      </dsp:nvSpPr>
      <dsp:spPr>
        <a:xfrm>
          <a:off x="0" y="819682"/>
          <a:ext cx="9486899" cy="6532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E30F2-6E56-479D-B95C-CC889DE9B164}">
      <dsp:nvSpPr>
        <dsp:cNvPr id="0" name=""/>
        <dsp:cNvSpPr/>
      </dsp:nvSpPr>
      <dsp:spPr>
        <a:xfrm>
          <a:off x="197620" y="966672"/>
          <a:ext cx="359310" cy="3593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CAC21-CE63-454C-96A0-690DD9988C16}">
      <dsp:nvSpPr>
        <dsp:cNvPr id="0" name=""/>
        <dsp:cNvSpPr/>
      </dsp:nvSpPr>
      <dsp:spPr>
        <a:xfrm>
          <a:off x="754552" y="819682"/>
          <a:ext cx="8732347" cy="653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40" tIns="69140" rIns="69140" bIns="691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Scope of the project</a:t>
          </a:r>
          <a:endParaRPr lang="en-US" sz="1900" kern="1200" dirty="0"/>
        </a:p>
      </dsp:txBody>
      <dsp:txXfrm>
        <a:off x="754552" y="819682"/>
        <a:ext cx="8732347" cy="653292"/>
      </dsp:txXfrm>
    </dsp:sp>
    <dsp:sp modelId="{62BA0CDE-9772-4347-A1EE-8FBAF864D642}">
      <dsp:nvSpPr>
        <dsp:cNvPr id="0" name=""/>
        <dsp:cNvSpPr/>
      </dsp:nvSpPr>
      <dsp:spPr>
        <a:xfrm>
          <a:off x="0" y="1636297"/>
          <a:ext cx="9486899" cy="6532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64EAC-B2FF-4C47-8A1B-983A7C750AE0}">
      <dsp:nvSpPr>
        <dsp:cNvPr id="0" name=""/>
        <dsp:cNvSpPr/>
      </dsp:nvSpPr>
      <dsp:spPr>
        <a:xfrm>
          <a:off x="197620" y="1783288"/>
          <a:ext cx="359310" cy="3593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55041-A466-4C44-ACEE-4E8E9742F336}">
      <dsp:nvSpPr>
        <dsp:cNvPr id="0" name=""/>
        <dsp:cNvSpPr/>
      </dsp:nvSpPr>
      <dsp:spPr>
        <a:xfrm>
          <a:off x="754552" y="1636297"/>
          <a:ext cx="8732347" cy="653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40" tIns="69140" rIns="69140" bIns="691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</a:t>
          </a:r>
          <a:r>
            <a:rPr lang="en-US" sz="1900" kern="1200" baseline="0" dirty="0"/>
            <a:t> Cases of the Project</a:t>
          </a:r>
          <a:endParaRPr lang="en-US" sz="1900" kern="1200" dirty="0"/>
        </a:p>
      </dsp:txBody>
      <dsp:txXfrm>
        <a:off x="754552" y="1636297"/>
        <a:ext cx="8732347" cy="653292"/>
      </dsp:txXfrm>
    </dsp:sp>
    <dsp:sp modelId="{D930085B-9768-45AD-AF8E-A4ADB810F9BA}">
      <dsp:nvSpPr>
        <dsp:cNvPr id="0" name=""/>
        <dsp:cNvSpPr/>
      </dsp:nvSpPr>
      <dsp:spPr>
        <a:xfrm>
          <a:off x="0" y="2452912"/>
          <a:ext cx="9486899" cy="6532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C5AD18-8E31-48DB-81C0-5FABA8FF723C}">
      <dsp:nvSpPr>
        <dsp:cNvPr id="0" name=""/>
        <dsp:cNvSpPr/>
      </dsp:nvSpPr>
      <dsp:spPr>
        <a:xfrm>
          <a:off x="197620" y="2599903"/>
          <a:ext cx="359310" cy="3593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8C30C-38EC-473C-BC94-A038D57D993E}">
      <dsp:nvSpPr>
        <dsp:cNvPr id="0" name=""/>
        <dsp:cNvSpPr/>
      </dsp:nvSpPr>
      <dsp:spPr>
        <a:xfrm>
          <a:off x="754552" y="2452912"/>
          <a:ext cx="8732347" cy="653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40" tIns="69140" rIns="69140" bIns="691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Used and how it was collected</a:t>
          </a:r>
        </a:p>
      </dsp:txBody>
      <dsp:txXfrm>
        <a:off x="754552" y="2452912"/>
        <a:ext cx="8732347" cy="653292"/>
      </dsp:txXfrm>
    </dsp:sp>
    <dsp:sp modelId="{4EF31B25-D944-4115-B404-0CB303757750}">
      <dsp:nvSpPr>
        <dsp:cNvPr id="0" name=""/>
        <dsp:cNvSpPr/>
      </dsp:nvSpPr>
      <dsp:spPr>
        <a:xfrm>
          <a:off x="0" y="3269527"/>
          <a:ext cx="9486899" cy="6532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4B71F-8DD8-4512-BC4D-3AA38543D122}">
      <dsp:nvSpPr>
        <dsp:cNvPr id="0" name=""/>
        <dsp:cNvSpPr/>
      </dsp:nvSpPr>
      <dsp:spPr>
        <a:xfrm>
          <a:off x="197620" y="3416518"/>
          <a:ext cx="359310" cy="3593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09689-1555-4E07-A5C0-D8FD000EBF98}">
      <dsp:nvSpPr>
        <dsp:cNvPr id="0" name=""/>
        <dsp:cNvSpPr/>
      </dsp:nvSpPr>
      <dsp:spPr>
        <a:xfrm>
          <a:off x="754552" y="3269527"/>
          <a:ext cx="8732347" cy="653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40" tIns="69140" rIns="69140" bIns="691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Technologies used</a:t>
          </a:r>
        </a:p>
      </dsp:txBody>
      <dsp:txXfrm>
        <a:off x="754552" y="3269527"/>
        <a:ext cx="8732347" cy="653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17768-19D4-4778-9DF2-5CFC0752804B}">
      <dsp:nvSpPr>
        <dsp:cNvPr id="0" name=""/>
        <dsp:cNvSpPr/>
      </dsp:nvSpPr>
      <dsp:spPr>
        <a:xfrm>
          <a:off x="541100" y="802375"/>
          <a:ext cx="582503" cy="582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FBD7D-D3E9-44A9-9F28-F233B19C3F05}">
      <dsp:nvSpPr>
        <dsp:cNvPr id="0" name=""/>
        <dsp:cNvSpPr/>
      </dsp:nvSpPr>
      <dsp:spPr>
        <a:xfrm>
          <a:off x="203" y="1484687"/>
          <a:ext cx="1664296" cy="249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Stage 1</a:t>
          </a:r>
          <a:endParaRPr lang="en-GB" sz="1500" kern="1200"/>
        </a:p>
      </dsp:txBody>
      <dsp:txXfrm>
        <a:off x="203" y="1484687"/>
        <a:ext cx="1664296" cy="249644"/>
      </dsp:txXfrm>
    </dsp:sp>
    <dsp:sp modelId="{43F26E18-F26C-42E7-8A8E-E03790BFC951}">
      <dsp:nvSpPr>
        <dsp:cNvPr id="0" name=""/>
        <dsp:cNvSpPr/>
      </dsp:nvSpPr>
      <dsp:spPr>
        <a:xfrm>
          <a:off x="203" y="1780755"/>
          <a:ext cx="1664296" cy="1342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Acquisition and Preprocessing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Collecting Data From Copernicus Browser from the Sentinel 2a Satellite  </a:t>
          </a:r>
          <a:endParaRPr lang="en-GB" sz="1200" kern="1200" dirty="0"/>
        </a:p>
      </dsp:txBody>
      <dsp:txXfrm>
        <a:off x="203" y="1780755"/>
        <a:ext cx="1664296" cy="1342756"/>
      </dsp:txXfrm>
    </dsp:sp>
    <dsp:sp modelId="{3FD000B7-C055-42D2-AF23-B8FE017137B0}">
      <dsp:nvSpPr>
        <dsp:cNvPr id="0" name=""/>
        <dsp:cNvSpPr/>
      </dsp:nvSpPr>
      <dsp:spPr>
        <a:xfrm>
          <a:off x="2496649" y="802375"/>
          <a:ext cx="582503" cy="582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37D975-F90B-4CEB-A7D8-FC79076132A4}">
      <dsp:nvSpPr>
        <dsp:cNvPr id="0" name=""/>
        <dsp:cNvSpPr/>
      </dsp:nvSpPr>
      <dsp:spPr>
        <a:xfrm>
          <a:off x="1955752" y="1484687"/>
          <a:ext cx="1664296" cy="249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Stage 2</a:t>
          </a:r>
          <a:endParaRPr lang="en-GB" sz="1500" kern="1200"/>
        </a:p>
      </dsp:txBody>
      <dsp:txXfrm>
        <a:off x="1955752" y="1484687"/>
        <a:ext cx="1664296" cy="249644"/>
      </dsp:txXfrm>
    </dsp:sp>
    <dsp:sp modelId="{94017DDA-94CD-4531-AFAA-73F1845004E4}">
      <dsp:nvSpPr>
        <dsp:cNvPr id="0" name=""/>
        <dsp:cNvSpPr/>
      </dsp:nvSpPr>
      <dsp:spPr>
        <a:xfrm>
          <a:off x="1955752" y="1780755"/>
          <a:ext cx="1664296" cy="1342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Development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Implement the models in the Application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Train the Models 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Experiment on which models are better </a:t>
          </a:r>
          <a:endParaRPr lang="en-GB" sz="1200" kern="1200" dirty="0"/>
        </a:p>
      </dsp:txBody>
      <dsp:txXfrm>
        <a:off x="1955752" y="1780755"/>
        <a:ext cx="1664296" cy="1342756"/>
      </dsp:txXfrm>
    </dsp:sp>
    <dsp:sp modelId="{E128F218-54A3-4A26-8A1B-8C301E604C68}">
      <dsp:nvSpPr>
        <dsp:cNvPr id="0" name=""/>
        <dsp:cNvSpPr/>
      </dsp:nvSpPr>
      <dsp:spPr>
        <a:xfrm>
          <a:off x="4452198" y="802375"/>
          <a:ext cx="582503" cy="582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0F6DD6-60C5-445B-AD7A-C1DBD96FD79F}">
      <dsp:nvSpPr>
        <dsp:cNvPr id="0" name=""/>
        <dsp:cNvSpPr/>
      </dsp:nvSpPr>
      <dsp:spPr>
        <a:xfrm>
          <a:off x="3911301" y="1484687"/>
          <a:ext cx="1664296" cy="249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Stage 3</a:t>
          </a:r>
          <a:endParaRPr lang="en-GB" sz="1500" kern="1200"/>
        </a:p>
      </dsp:txBody>
      <dsp:txXfrm>
        <a:off x="3911301" y="1484687"/>
        <a:ext cx="1664296" cy="249644"/>
      </dsp:txXfrm>
    </dsp:sp>
    <dsp:sp modelId="{7034E6D0-FBAE-47B6-B9CB-59D6692493F0}">
      <dsp:nvSpPr>
        <dsp:cNvPr id="0" name=""/>
        <dsp:cNvSpPr/>
      </dsp:nvSpPr>
      <dsp:spPr>
        <a:xfrm>
          <a:off x="3911301" y="1780755"/>
          <a:ext cx="1664296" cy="1342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Change Detection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Implement the Algorithm which then compares multiple images together and highlights change over time</a:t>
          </a:r>
          <a:endParaRPr lang="en-GB" sz="1200" kern="1200" dirty="0"/>
        </a:p>
      </dsp:txBody>
      <dsp:txXfrm>
        <a:off x="3911301" y="1780755"/>
        <a:ext cx="1664296" cy="1342756"/>
      </dsp:txXfrm>
    </dsp:sp>
    <dsp:sp modelId="{EC13B557-06C5-4A82-BC01-820F791292F5}">
      <dsp:nvSpPr>
        <dsp:cNvPr id="0" name=""/>
        <dsp:cNvSpPr/>
      </dsp:nvSpPr>
      <dsp:spPr>
        <a:xfrm>
          <a:off x="6407746" y="802375"/>
          <a:ext cx="582503" cy="5825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F69AB-7F42-41CB-AE0B-B9097EB53FAB}">
      <dsp:nvSpPr>
        <dsp:cNvPr id="0" name=""/>
        <dsp:cNvSpPr/>
      </dsp:nvSpPr>
      <dsp:spPr>
        <a:xfrm>
          <a:off x="5866850" y="1484687"/>
          <a:ext cx="1664296" cy="249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Stage 4</a:t>
          </a:r>
          <a:endParaRPr lang="en-GB" sz="1500" kern="1200"/>
        </a:p>
      </dsp:txBody>
      <dsp:txXfrm>
        <a:off x="5866850" y="1484687"/>
        <a:ext cx="1664296" cy="249644"/>
      </dsp:txXfrm>
    </dsp:sp>
    <dsp:sp modelId="{AC7A6851-AF4B-492C-AA12-BBC9FFC607F8}">
      <dsp:nvSpPr>
        <dsp:cNvPr id="0" name=""/>
        <dsp:cNvSpPr/>
      </dsp:nvSpPr>
      <dsp:spPr>
        <a:xfrm>
          <a:off x="5866850" y="1780755"/>
          <a:ext cx="1664296" cy="1342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GUI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Implement a simple GUI for the Application using the </a:t>
          </a:r>
          <a:r>
            <a:rPr lang="en-US" sz="1200" kern="1200" dirty="0" err="1"/>
            <a:t>Qtpy</a:t>
          </a:r>
          <a:r>
            <a:rPr lang="en-US" sz="1200" kern="1200" dirty="0"/>
            <a:t> python library </a:t>
          </a:r>
          <a:endParaRPr lang="en-GB" sz="1200" kern="1200" dirty="0"/>
        </a:p>
      </dsp:txBody>
      <dsp:txXfrm>
        <a:off x="5866850" y="1780755"/>
        <a:ext cx="1664296" cy="1342756"/>
      </dsp:txXfrm>
    </dsp:sp>
    <dsp:sp modelId="{BD23581C-ED8D-4885-9B62-0CFFA21E9C91}">
      <dsp:nvSpPr>
        <dsp:cNvPr id="0" name=""/>
        <dsp:cNvSpPr/>
      </dsp:nvSpPr>
      <dsp:spPr>
        <a:xfrm>
          <a:off x="8363295" y="802375"/>
          <a:ext cx="582503" cy="5825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125B18-4776-4381-8B6A-8D825CD7FA5F}">
      <dsp:nvSpPr>
        <dsp:cNvPr id="0" name=""/>
        <dsp:cNvSpPr/>
      </dsp:nvSpPr>
      <dsp:spPr>
        <a:xfrm>
          <a:off x="7822399" y="1484687"/>
          <a:ext cx="1664296" cy="249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Stage 5</a:t>
          </a:r>
          <a:endParaRPr lang="en-GB" sz="1500" kern="1200"/>
        </a:p>
      </dsp:txBody>
      <dsp:txXfrm>
        <a:off x="7822399" y="1484687"/>
        <a:ext cx="1664296" cy="249644"/>
      </dsp:txXfrm>
    </dsp:sp>
    <dsp:sp modelId="{D8E3EAA4-5D9F-4422-A9C9-2A2B4B794FAC}">
      <dsp:nvSpPr>
        <dsp:cNvPr id="0" name=""/>
        <dsp:cNvSpPr/>
      </dsp:nvSpPr>
      <dsp:spPr>
        <a:xfrm>
          <a:off x="7822399" y="1780755"/>
          <a:ext cx="1664296" cy="1342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Testing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Implement python unit tests and test edge cases of the application</a:t>
          </a:r>
          <a:endParaRPr lang="en-GB" sz="1200" kern="1200" dirty="0"/>
        </a:p>
      </dsp:txBody>
      <dsp:txXfrm>
        <a:off x="7822399" y="1780755"/>
        <a:ext cx="1664296" cy="1342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AE4ACF-64FA-47A5-AE39-9A69ADAD92F3}">
      <dsp:nvSpPr>
        <dsp:cNvPr id="0" name=""/>
        <dsp:cNvSpPr/>
      </dsp:nvSpPr>
      <dsp:spPr>
        <a:xfrm>
          <a:off x="0" y="13829"/>
          <a:ext cx="2977682" cy="178660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Python 3.11</a:t>
          </a:r>
        </a:p>
      </dsp:txBody>
      <dsp:txXfrm>
        <a:off x="0" y="13829"/>
        <a:ext cx="2977682" cy="1786609"/>
      </dsp:txXfrm>
    </dsp:sp>
    <dsp:sp modelId="{7CC7C3B4-6DA1-4270-AFFC-865BA2C270B7}">
      <dsp:nvSpPr>
        <dsp:cNvPr id="0" name=""/>
        <dsp:cNvSpPr/>
      </dsp:nvSpPr>
      <dsp:spPr>
        <a:xfrm>
          <a:off x="3275450" y="13829"/>
          <a:ext cx="2977682" cy="178660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OpenCv</a:t>
          </a:r>
        </a:p>
      </dsp:txBody>
      <dsp:txXfrm>
        <a:off x="3275450" y="13829"/>
        <a:ext cx="2977682" cy="1786609"/>
      </dsp:txXfrm>
    </dsp:sp>
    <dsp:sp modelId="{2725E083-13FF-4E98-9622-2B1469AD9B9E}">
      <dsp:nvSpPr>
        <dsp:cNvPr id="0" name=""/>
        <dsp:cNvSpPr/>
      </dsp:nvSpPr>
      <dsp:spPr>
        <a:xfrm>
          <a:off x="6550901" y="13829"/>
          <a:ext cx="2977682" cy="178660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TensorFlow</a:t>
          </a:r>
        </a:p>
      </dsp:txBody>
      <dsp:txXfrm>
        <a:off x="6550901" y="13829"/>
        <a:ext cx="2977682" cy="1786609"/>
      </dsp:txXfrm>
    </dsp:sp>
    <dsp:sp modelId="{523A0BFA-158A-4B88-B29A-ABF191367BC6}">
      <dsp:nvSpPr>
        <dsp:cNvPr id="0" name=""/>
        <dsp:cNvSpPr/>
      </dsp:nvSpPr>
      <dsp:spPr>
        <a:xfrm>
          <a:off x="1637725" y="2098207"/>
          <a:ext cx="2977682" cy="178660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QTPY</a:t>
          </a:r>
        </a:p>
      </dsp:txBody>
      <dsp:txXfrm>
        <a:off x="1637725" y="2098207"/>
        <a:ext cx="2977682" cy="1786609"/>
      </dsp:txXfrm>
    </dsp:sp>
    <dsp:sp modelId="{59A9C9E3-F627-4DEA-B9DE-FB14A275714B}">
      <dsp:nvSpPr>
        <dsp:cNvPr id="0" name=""/>
        <dsp:cNvSpPr/>
      </dsp:nvSpPr>
      <dsp:spPr>
        <a:xfrm>
          <a:off x="4913176" y="2098207"/>
          <a:ext cx="2977682" cy="178660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/>
            <a:t>ScikitLearn</a:t>
          </a:r>
          <a:endParaRPr lang="en-US" sz="3800" kern="1200" dirty="0"/>
        </a:p>
      </dsp:txBody>
      <dsp:txXfrm>
        <a:off x="4913176" y="2098207"/>
        <a:ext cx="2977682" cy="1786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F44BFD-B00A-4212-9CAE-E235890B074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948636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1587600" y="4210560"/>
            <a:ext cx="948636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484101B-9E83-4ADE-A990-DCE545A9C03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44868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587600" y="421056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448680" y="421056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61582DA-8B61-4A5D-B6FE-839897F99E2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794840" y="216000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02440" y="216000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1587600" y="421056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794840" y="421056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02440" y="421056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35F126-DB4E-4BEA-A476-A813E2DBB16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639E1F3-05C0-4C01-99E1-0C9F07903EC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1587600" y="2160000"/>
            <a:ext cx="9486360" cy="39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6C8A88D-A817-4813-83A3-841C824CBB1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9486360" cy="39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3CED9A2-DC3D-4780-ADE5-015D0F8146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4629240" cy="39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448680" y="2160000"/>
            <a:ext cx="4629240" cy="39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73E52BA-AF1C-4150-BC9F-DFC6F7C3819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4E749CB-ACFF-4046-929F-EA3AA49319A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1587600" y="455400"/>
            <a:ext cx="9486360" cy="718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8872EAA-D47B-41F3-A9F2-6EF2714A674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448680" y="2160000"/>
            <a:ext cx="4629240" cy="39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1587600" y="421056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F0147FB-1BC1-4B6A-B89E-0FE8D73BCEF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587600" y="2160000"/>
            <a:ext cx="9486360" cy="39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0F10B16-D3CD-46B7-A4EC-55676B9356F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4629240" cy="39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44868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448680" y="421056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1162EB3-0845-4C97-8201-FA8988A87B9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44868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1587600" y="4210560"/>
            <a:ext cx="948636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1EE10AA-0E95-4D55-8765-3A44A8E6C44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948636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1587600" y="4210560"/>
            <a:ext cx="948636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21D29EA-A2E7-47A5-BB12-13AD0C2E2FF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44868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1587600" y="421056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448680" y="421056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161EFC7-E4E7-4616-A16E-D353313CD01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794840" y="216000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8002440" y="216000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1587600" y="421056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4794840" y="421056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8002440" y="421056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BD40794-982A-4A9E-BF30-E3CFA18EF0D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9486360" cy="39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935616-202C-458F-A42B-D04209F602F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4629240" cy="39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448680" y="2160000"/>
            <a:ext cx="4629240" cy="39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D52DA4A-B10F-4E74-B778-B6BCB8E1BF8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8E21517-9E11-4B7D-A58F-BA266549D67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587600" y="455400"/>
            <a:ext cx="9486360" cy="718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F179B87-0EE3-4AB3-8AFA-BAAA34A6A40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448680" y="2160000"/>
            <a:ext cx="4629240" cy="39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1587600" y="421056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B4AAEC3-6DA1-48EC-86D3-48F2567BC0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4629240" cy="39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44868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448680" y="421056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AE1470E-3FF6-4284-8D6E-46E1DC5047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44868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1587600" y="4210560"/>
            <a:ext cx="9486360" cy="187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241A34C-2181-4D29-9F36-DC467C09ED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221280" y="1247040"/>
            <a:ext cx="7891560" cy="3450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ffffff"/>
                </a:solidFill>
                <a:latin typeface="Neue Haas Grotesk Text Pro"/>
              </a:rPr>
              <a:t>Click </a:t>
            </a:r>
            <a:r>
              <a:rPr b="1" lang="en-US" sz="6000" spc="-1" strike="noStrike">
                <a:solidFill>
                  <a:srgbClr val="ffffff"/>
                </a:solidFill>
                <a:latin typeface="Neue Haas Grotesk Text Pro"/>
              </a:rPr>
              <a:t>to </a:t>
            </a:r>
            <a:r>
              <a:rPr b="1" lang="en-US" sz="6000" spc="-1" strike="noStrike">
                <a:solidFill>
                  <a:srgbClr val="ffffff"/>
                </a:solidFill>
                <a:latin typeface="Neue Haas Grotesk Text Pro"/>
              </a:rPr>
              <a:t>edit </a:t>
            </a:r>
            <a:r>
              <a:rPr b="1" lang="en-US" sz="6000" spc="-1" strike="noStrike">
                <a:solidFill>
                  <a:srgbClr val="ffffff"/>
                </a:solidFill>
                <a:latin typeface="Neue Haas Grotesk Text Pro"/>
              </a:rPr>
              <a:t>Maste</a:t>
            </a:r>
            <a:r>
              <a:rPr b="1" lang="en-US" sz="6000" spc="-1" strike="noStrike">
                <a:solidFill>
                  <a:srgbClr val="ffffff"/>
                </a:solidFill>
                <a:latin typeface="Neue Haas Grotesk Text Pro"/>
              </a:rPr>
              <a:t>r title </a:t>
            </a:r>
            <a:r>
              <a:rPr b="1" lang="en-US" sz="6000" spc="-1" strike="noStrike">
                <a:solidFill>
                  <a:srgbClr val="ffffff"/>
                </a:solidFill>
                <a:latin typeface="Neue Haas Grotesk Text Pro"/>
              </a:rPr>
              <a:t>style</a:t>
            </a:r>
            <a:endParaRPr b="0" lang="en-US" sz="60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1" name="Rectangle 8"/>
          <p:cNvSpPr/>
          <p:nvPr/>
        </p:nvSpPr>
        <p:spPr>
          <a:xfrm>
            <a:off x="0" y="1375560"/>
            <a:ext cx="2770200" cy="548208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 9"/>
          <p:cNvSpPr/>
          <p:nvPr/>
        </p:nvSpPr>
        <p:spPr>
          <a:xfrm>
            <a:off x="0" y="0"/>
            <a:ext cx="13730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8018640" y="6292800"/>
            <a:ext cx="3093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100" spc="-1" strike="noStrike">
                <a:solidFill>
                  <a:srgbClr val="ffffff"/>
                </a:solidFill>
                <a:latin typeface="Neue Haas Grotesk Text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ffffff"/>
                </a:solidFill>
                <a:latin typeface="Neue Haas Grotesk Text Pro"/>
              </a:rPr>
              <a:t>&lt;date/time&gt;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3221280" y="629280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11149560" y="6292800"/>
            <a:ext cx="813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100" spc="-1" strike="noStrike">
                <a:solidFill>
                  <a:srgbClr val="ffffff"/>
                </a:solidFill>
                <a:latin typeface="Neue Haas Grotesk Text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5268A78-D30B-4F2F-8A6C-493A4CDDF347}" type="slidenum">
              <a:rPr b="0" lang="en-US" sz="1100" spc="-1" strike="noStrike">
                <a:solidFill>
                  <a:srgbClr val="ffffff"/>
                </a:solidFill>
                <a:latin typeface="Neue Haas Grotesk Text Pro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ffffff"/>
                </a:solidFill>
                <a:latin typeface="Neue Haas Grotesk Text Pro"/>
              </a:rPr>
              <a:t>Click to edit the outline text format</a:t>
            </a: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  <a:p>
            <a:pPr lvl="1" marL="864000" indent="-324000">
              <a:lnSpc>
                <a:spcPct val="11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700" spc="-1" strike="noStrike">
                <a:solidFill>
                  <a:srgbClr val="ffffff"/>
                </a:solidFill>
                <a:latin typeface="Neue Haas Grotesk Text Pro"/>
              </a:rPr>
              <a:t>Second Outline Level</a:t>
            </a:r>
            <a:endParaRPr b="0" lang="en-US" sz="1700" spc="-1" strike="noStrike">
              <a:solidFill>
                <a:srgbClr val="ffffff"/>
              </a:solidFill>
              <a:latin typeface="Neue Haas Grotesk Text Pro"/>
            </a:endParaRPr>
          </a:p>
          <a:p>
            <a:pPr lvl="2" marL="1296000" indent="-288000">
              <a:lnSpc>
                <a:spcPct val="11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latin typeface="Neue Haas Grotesk Text Pro"/>
              </a:rPr>
              <a:t>Third Outline Level</a:t>
            </a:r>
            <a:endParaRPr b="0" lang="en-US" sz="1500" spc="-1" strike="noStrike">
              <a:solidFill>
                <a:srgbClr val="ffffff"/>
              </a:solidFill>
              <a:latin typeface="Neue Haas Grotesk Text Pro"/>
            </a:endParaRPr>
          </a:p>
          <a:p>
            <a:pPr lvl="3" marL="1728000" indent="-216000">
              <a:lnSpc>
                <a:spcPct val="11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ffffff"/>
                </a:solidFill>
                <a:latin typeface="Neue Haas Grotesk Text Pro"/>
              </a:rPr>
              <a:t>Fourth Outline Level</a:t>
            </a:r>
            <a:endParaRPr b="0" lang="en-US" sz="1500" spc="-1" strike="noStrike">
              <a:solidFill>
                <a:srgbClr val="ffffff"/>
              </a:solidFill>
              <a:latin typeface="Neue Haas Grotesk Text Pro"/>
            </a:endParaRPr>
          </a:p>
          <a:p>
            <a:pPr lvl="4" marL="2160000" indent="-216000">
              <a:lnSpc>
                <a:spcPct val="11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Neue Haas Grotesk Text Pro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Neue Haas Grotesk Text Pro"/>
            </a:endParaRPr>
          </a:p>
          <a:p>
            <a:pPr lvl="5" marL="2592000" indent="-216000">
              <a:lnSpc>
                <a:spcPct val="11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Neue Haas Grotesk Text Pro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Neue Haas Grotesk Text Pro"/>
            </a:endParaRPr>
          </a:p>
          <a:p>
            <a:pPr lvl="6" marL="3024000" indent="-216000">
              <a:lnSpc>
                <a:spcPct val="11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Neue Haas Grotesk Text Pro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Neue Haas Grotesk Text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Neue Haas Grotesk Text Pro"/>
              </a:rPr>
              <a:t>Click to </a:t>
            </a:r>
            <a:r>
              <a:rPr b="1" lang="en-US" sz="4400" spc="-1" strike="noStrike">
                <a:solidFill>
                  <a:srgbClr val="ffffff"/>
                </a:solidFill>
                <a:latin typeface="Neue Haas Grotesk Text Pro"/>
              </a:rPr>
              <a:t>edit </a:t>
            </a:r>
            <a:r>
              <a:rPr b="1" lang="en-US" sz="4400" spc="-1" strike="noStrike">
                <a:solidFill>
                  <a:srgbClr val="ffffff"/>
                </a:solidFill>
                <a:latin typeface="Neue Haas Grotesk Text Pro"/>
              </a:rPr>
              <a:t>Master </a:t>
            </a:r>
            <a:r>
              <a:rPr b="1" lang="en-US" sz="4400" spc="-1" strike="noStrike">
                <a:solidFill>
                  <a:srgbClr val="ffffff"/>
                </a:solidFill>
                <a:latin typeface="Neue Haas Grotesk Text Pro"/>
              </a:rPr>
              <a:t>title </a:t>
            </a:r>
            <a:r>
              <a:rPr b="1" lang="en-US" sz="4400" spc="-1" strike="noStrike">
                <a:solidFill>
                  <a:srgbClr val="ffffff"/>
                </a:solidFill>
                <a:latin typeface="Neue Haas Grotesk Text Pro"/>
              </a:rPr>
              <a:t>style</a:t>
            </a:r>
            <a:endParaRPr b="0" lang="en-US" sz="44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587600" y="2160000"/>
            <a:ext cx="9486360" cy="3925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10000"/>
              </a:lnSpc>
              <a:spcBef>
                <a:spcPts val="1199"/>
              </a:spcBef>
              <a:buClr>
                <a:srgbClr val="0ba5e8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Neue Haas Grotesk Text Pro"/>
              </a:rPr>
              <a:t>Click to edit Master text styles</a:t>
            </a: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  <a:p>
            <a:pPr lvl="1" marL="457200" indent="-228600">
              <a:lnSpc>
                <a:spcPct val="110000"/>
              </a:lnSpc>
              <a:spcBef>
                <a:spcPts val="601"/>
              </a:spcBef>
              <a:buClr>
                <a:srgbClr val="0ba5e8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Neue Haas Grotesk Text Pro"/>
              </a:rPr>
              <a:t>Second level</a:t>
            </a:r>
            <a:endParaRPr b="0" lang="en-US" sz="1900" spc="-1" strike="noStrike">
              <a:solidFill>
                <a:srgbClr val="ffffff"/>
              </a:solidFill>
              <a:latin typeface="Neue Haas Grotesk Text Pro"/>
            </a:endParaRPr>
          </a:p>
          <a:p>
            <a:pPr lvl="2" marL="685800" indent="-228600">
              <a:lnSpc>
                <a:spcPct val="110000"/>
              </a:lnSpc>
              <a:spcBef>
                <a:spcPts val="601"/>
              </a:spcBef>
              <a:buClr>
                <a:srgbClr val="0ba5e8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Neue Haas Grotesk Text Pro"/>
              </a:rPr>
              <a:t>Third level</a:t>
            </a:r>
            <a:endParaRPr b="0" lang="en-US" sz="1700" spc="-1" strike="noStrike">
              <a:solidFill>
                <a:srgbClr val="ffffff"/>
              </a:solidFill>
              <a:latin typeface="Neue Haas Grotesk Text Pro"/>
            </a:endParaRPr>
          </a:p>
          <a:p>
            <a:pPr lvl="3" marL="914400" indent="-228600">
              <a:lnSpc>
                <a:spcPct val="110000"/>
              </a:lnSpc>
              <a:spcBef>
                <a:spcPts val="601"/>
              </a:spcBef>
              <a:buClr>
                <a:srgbClr val="0ba5e8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ffffff"/>
                </a:solidFill>
                <a:latin typeface="Neue Haas Grotesk Text Pro"/>
              </a:rPr>
              <a:t>Fourth level</a:t>
            </a:r>
            <a:endParaRPr b="0" lang="en-US" sz="1500" spc="-1" strike="noStrike">
              <a:solidFill>
                <a:srgbClr val="ffffff"/>
              </a:solidFill>
              <a:latin typeface="Neue Haas Grotesk Text Pro"/>
            </a:endParaRPr>
          </a:p>
          <a:p>
            <a:pPr lvl="4" marL="1143000" indent="-228600">
              <a:lnSpc>
                <a:spcPct val="110000"/>
              </a:lnSpc>
              <a:spcBef>
                <a:spcPts val="601"/>
              </a:spcBef>
              <a:buClr>
                <a:srgbClr val="0ba5e8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ffffff"/>
                </a:solidFill>
                <a:latin typeface="Neue Haas Grotesk Text Pro"/>
              </a:rPr>
              <a:t>Fifth level</a:t>
            </a:r>
            <a:endParaRPr b="0" lang="en-US" sz="15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4"/>
          </p:nvPr>
        </p:nvSpPr>
        <p:spPr>
          <a:xfrm>
            <a:off x="8018640" y="6292800"/>
            <a:ext cx="3093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100" spc="-1" strike="noStrike">
                <a:solidFill>
                  <a:srgbClr val="ffffff"/>
                </a:solidFill>
                <a:latin typeface="Neue Haas Grotesk Text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ffffff"/>
                </a:solidFill>
                <a:latin typeface="Neue Haas Grotesk Text Pro"/>
              </a:rPr>
              <a:t>&lt;date/time&gt;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 idx="5"/>
          </p:nvPr>
        </p:nvSpPr>
        <p:spPr>
          <a:xfrm>
            <a:off x="1587600" y="629280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 idx="6"/>
          </p:nvPr>
        </p:nvSpPr>
        <p:spPr>
          <a:xfrm>
            <a:off x="11149560" y="6292800"/>
            <a:ext cx="813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100" spc="-1" strike="noStrike">
                <a:solidFill>
                  <a:srgbClr val="ffffff"/>
                </a:solidFill>
                <a:latin typeface="Neue Haas Grotesk Text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B9B2BE7-E5E5-490D-B78A-C77F0CDCE43D}" type="slidenum">
              <a:rPr b="0" lang="en-US" sz="1100" spc="-1" strike="noStrike">
                <a:solidFill>
                  <a:srgbClr val="ffffff"/>
                </a:solidFill>
                <a:latin typeface="Neue Haas Grotesk Text Pro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  <p:sp>
        <p:nvSpPr>
          <p:cNvPr id="48" name="Rectangle 50"/>
          <p:cNvSpPr/>
          <p:nvPr/>
        </p:nvSpPr>
        <p:spPr>
          <a:xfrm>
            <a:off x="0" y="565200"/>
            <a:ext cx="1133640" cy="62924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Rectangle 51"/>
          <p:cNvSpPr/>
          <p:nvPr/>
        </p:nvSpPr>
        <p:spPr>
          <a:xfrm>
            <a:off x="0" y="0"/>
            <a:ext cx="5648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diagramData" Target="../diagrams/data3.xml"/><Relationship Id="rId2" Type="http://schemas.openxmlformats.org/officeDocument/2006/relationships/diagramLayout" Target="../diagrams/layout3.xml"/><Relationship Id="rId3" Type="http://schemas.openxmlformats.org/officeDocument/2006/relationships/diagramQuickStyle" Target="../diagrams/quickStyle3.xml"/><Relationship Id="rId4" Type="http://schemas.openxmlformats.org/officeDocument/2006/relationships/diagramColors" Target="../diagrams/colors3.xml"/><Relationship Id="rId5" Type="http://schemas.microsoft.com/office/2007/relationships/diagramDrawing" Target="../diagrams/drawing3.xml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25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69520" y="1247040"/>
            <a:ext cx="3607920" cy="3450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100" spc="-1" strike="noStrike">
                <a:solidFill>
                  <a:srgbClr val="ffffff"/>
                </a:solidFill>
                <a:latin typeface="Neue Haas Grotesk Text Pro"/>
              </a:rPr>
              <a:t>Satellite Imagery Land Use classification Project</a:t>
            </a:r>
            <a:endParaRPr b="0" lang="en-US" sz="41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69520" y="4818240"/>
            <a:ext cx="3607920" cy="126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1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Neue Haas Grotesk Text Pro"/>
              </a:rPr>
              <a:t>Presented </a:t>
            </a:r>
            <a:r>
              <a:rPr b="0" lang="en-US" sz="2400" spc="-1" strike="noStrike">
                <a:solidFill>
                  <a:srgbClr val="ffffff"/>
                </a:solidFill>
                <a:latin typeface="Neue Haas Grotesk Text Pro"/>
              </a:rPr>
              <a:t>by </a:t>
            </a:r>
            <a:r>
              <a:rPr b="0" lang="en-US" sz="2400" spc="-1" strike="noStrike">
                <a:solidFill>
                  <a:srgbClr val="ffffff"/>
                </a:solidFill>
                <a:latin typeface="Neue Haas Grotesk Text Pro"/>
              </a:rPr>
              <a:t>Abdullah </a:t>
            </a:r>
            <a:r>
              <a:rPr b="0" lang="en-US" sz="2400" spc="-1" strike="noStrike">
                <a:solidFill>
                  <a:srgbClr val="ffffff"/>
                </a:solidFill>
                <a:latin typeface="Neue Haas Grotesk Text Pro"/>
              </a:rPr>
              <a:t>[abd15]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89" name="Picture 3" descr=""/>
          <p:cNvPicPr/>
          <p:nvPr/>
        </p:nvPicPr>
        <p:blipFill>
          <a:blip r:embed="rId1"/>
          <a:srcRect l="0" t="0" r="-2" b="8026"/>
          <a:stretch/>
        </p:blipFill>
        <p:spPr>
          <a:xfrm>
            <a:off x="4735440" y="0"/>
            <a:ext cx="7456320" cy="6857640"/>
          </a:xfrm>
          <a:prstGeom prst="rect">
            <a:avLst/>
          </a:prstGeom>
          <a:ln w="0">
            <a:noFill/>
          </a:ln>
        </p:spPr>
      </p:pic>
      <p:sp>
        <p:nvSpPr>
          <p:cNvPr id="90" name="Rectangle 26"/>
          <p:cNvSpPr/>
          <p:nvPr/>
        </p:nvSpPr>
        <p:spPr>
          <a:xfrm>
            <a:off x="4735440" y="1375560"/>
            <a:ext cx="2770200" cy="548208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Rectangle 27"/>
          <p:cNvSpPr/>
          <p:nvPr/>
        </p:nvSpPr>
        <p:spPr>
          <a:xfrm>
            <a:off x="4735440" y="0"/>
            <a:ext cx="13730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10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7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26"/>
          <p:cNvSpPr/>
          <p:nvPr/>
        </p:nvSpPr>
        <p:spPr>
          <a:xfrm>
            <a:off x="288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Rectangle 28"/>
          <p:cNvSpPr/>
          <p:nvPr/>
        </p:nvSpPr>
        <p:spPr>
          <a:xfrm>
            <a:off x="0" y="565200"/>
            <a:ext cx="1133640" cy="62924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Rectangle 30"/>
          <p:cNvSpPr/>
          <p:nvPr/>
        </p:nvSpPr>
        <p:spPr>
          <a:xfrm>
            <a:off x="0" y="0"/>
            <a:ext cx="5648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Neue Haas Grotesk Text Pro"/>
              </a:rPr>
              <a:t>Table of contents</a:t>
            </a:r>
            <a:r>
              <a:rPr b="1" lang="en-US" sz="4400" spc="-1" strike="noStrike">
                <a:solidFill>
                  <a:srgbClr val="ffffff"/>
                </a:solidFill>
                <a:latin typeface="Neue Haas Grotesk Text Pro"/>
              </a:rPr>
              <a:t>	</a:t>
            </a:r>
            <a:endParaRPr b="0" lang="en-US" sz="44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3759874628"/>
              </p:ext>
            </p:extLst>
          </p:nvPr>
        </p:nvGraphicFramePr>
        <p:xfrm>
          <a:off x="1587600" y="2160720"/>
          <a:ext cx="9486720" cy="3925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47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Rectangle 49"/>
          <p:cNvSpPr/>
          <p:nvPr/>
        </p:nvSpPr>
        <p:spPr>
          <a:xfrm>
            <a:off x="0" y="565200"/>
            <a:ext cx="1133640" cy="62924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Rectangle 51"/>
          <p:cNvSpPr/>
          <p:nvPr/>
        </p:nvSpPr>
        <p:spPr>
          <a:xfrm>
            <a:off x="0" y="0"/>
            <a:ext cx="5648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695720" y="455400"/>
            <a:ext cx="3378240" cy="1550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8000"/>
          </a:bodyPr>
          <a:p>
            <a:pPr>
              <a:lnSpc>
                <a:spcPct val="100000"/>
              </a:lnSpc>
              <a:buNone/>
            </a:pPr>
            <a:r>
              <a:rPr b="1" lang="en-US" sz="4100" spc="-1" strike="noStrike">
                <a:solidFill>
                  <a:srgbClr val="ffffff"/>
                </a:solidFill>
                <a:latin typeface="Neue Haas Grotesk Text Pro"/>
              </a:rPr>
              <a:t>Objective of the project</a:t>
            </a:r>
            <a:endParaRPr b="0" lang="en-US" sz="41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7695720" y="2160000"/>
            <a:ext cx="3378240" cy="3925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9000"/>
          </a:bodyPr>
          <a:p>
            <a:pPr>
              <a:lnSpc>
                <a:spcPct val="11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724040"/>
                </a:solidFill>
                <a:latin typeface="Neue Haas Grotesk Text Pro"/>
              </a:rPr>
              <a:t>Is to create an application that uses machine learning models to determine land use of an area from the satellite imagery of that area</a:t>
            </a: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  <a:p>
            <a:pPr algn="r">
              <a:lnSpc>
                <a:spcPct val="11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2a6099"/>
                </a:solidFill>
                <a:latin typeface="Neue Haas Grotesk Text Pro"/>
              </a:rPr>
              <a:t>Then it should take the images and compare them and highlight the differences in land use in the images</a:t>
            </a:r>
            <a:endParaRPr b="0" lang="en-US" sz="22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pic>
        <p:nvPicPr>
          <p:cNvPr id="101" name="Graphic 26" descr="Satellite"/>
          <p:cNvPicPr/>
          <p:nvPr/>
        </p:nvPicPr>
        <p:blipFill>
          <a:blip r:embed="rId1"/>
          <a:stretch/>
        </p:blipFill>
        <p:spPr>
          <a:xfrm>
            <a:off x="1720080" y="565200"/>
            <a:ext cx="5527440" cy="552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8"/>
          <p:cNvSpPr/>
          <p:nvPr/>
        </p:nvSpPr>
        <p:spPr>
          <a:xfrm>
            <a:off x="288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Rectangle 10"/>
          <p:cNvSpPr/>
          <p:nvPr/>
        </p:nvSpPr>
        <p:spPr>
          <a:xfrm>
            <a:off x="0" y="565200"/>
            <a:ext cx="1133640" cy="62924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Rectangle 12"/>
          <p:cNvSpPr/>
          <p:nvPr/>
        </p:nvSpPr>
        <p:spPr>
          <a:xfrm>
            <a:off x="0" y="0"/>
            <a:ext cx="5648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Neue Haas Grotesk Text Pro"/>
              </a:rPr>
              <a:t>Scope of the project</a:t>
            </a:r>
            <a:endParaRPr b="0" lang="en-US" sz="44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2697872092"/>
              </p:ext>
            </p:extLst>
          </p:nvPr>
        </p:nvGraphicFramePr>
        <p:xfrm>
          <a:off x="1587600" y="2160720"/>
          <a:ext cx="9486720" cy="3925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8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635000" y="455400"/>
            <a:ext cx="6991560" cy="1550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Neue Haas Grotesk Text Pro"/>
              </a:rPr>
              <a:t>Use Cases of the project</a:t>
            </a:r>
            <a:endParaRPr b="0" lang="en-US" sz="44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108" name="Picture 4"/>
          <p:cNvSpPr/>
          <p:nvPr/>
        </p:nvSpPr>
        <p:spPr>
          <a:xfrm>
            <a:off x="0" y="0"/>
            <a:ext cx="4173120" cy="6857640"/>
          </a:xfrm>
          <a:custGeom>
            <a:avLst/>
            <a:gdLst/>
            <a:ahLst/>
            <a:rect l="l" t="t" r="r" b="b"/>
            <a:pathLst>
              <a:path w="4173368" h="6858000">
                <a:moveTo>
                  <a:pt x="0" y="0"/>
                </a:moveTo>
                <a:lnTo>
                  <a:pt x="3603641" y="0"/>
                </a:lnTo>
                <a:lnTo>
                  <a:pt x="3603641" y="565149"/>
                </a:lnTo>
                <a:lnTo>
                  <a:pt x="4173368" y="565149"/>
                </a:lnTo>
                <a:lnTo>
                  <a:pt x="4173368" y="6858000"/>
                </a:lnTo>
                <a:lnTo>
                  <a:pt x="0" y="685800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Rectangle 10"/>
          <p:cNvSpPr/>
          <p:nvPr/>
        </p:nvSpPr>
        <p:spPr>
          <a:xfrm>
            <a:off x="3039480" y="565200"/>
            <a:ext cx="1133640" cy="62924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Rectangle 12"/>
          <p:cNvSpPr/>
          <p:nvPr/>
        </p:nvSpPr>
        <p:spPr>
          <a:xfrm>
            <a:off x="3039480" y="0"/>
            <a:ext cx="5648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635000" y="2160000"/>
            <a:ext cx="6991560" cy="3925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6000"/>
          </a:bodyPr>
          <a:p>
            <a:pPr marL="228600" indent="-228600">
              <a:lnSpc>
                <a:spcPct val="100000"/>
              </a:lnSpc>
              <a:spcBef>
                <a:spcPts val="1199"/>
              </a:spcBef>
              <a:buClr>
                <a:srgbClr val="0ba5e8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ffffff"/>
                </a:solidFill>
                <a:latin typeface="Neue Haas Grotesk Text Pro"/>
              </a:rPr>
              <a:t>Urban Planning and Expansion Monitoring:</a:t>
            </a:r>
            <a:r>
              <a:rPr b="0" lang="en-US" sz="1400" spc="-1" strike="noStrike">
                <a:solidFill>
                  <a:srgbClr val="ffffff"/>
                </a:solidFill>
                <a:latin typeface="Neue Haas Grotesk Text Pro"/>
              </a:rPr>
              <a:t> Aid in the assessment of urban sprawl and infrastructure development, supporting city planning and environmental impact assessments</a:t>
            </a:r>
            <a:endParaRPr b="0" lang="en-US" sz="1400" spc="-1" strike="noStrike">
              <a:solidFill>
                <a:srgbClr val="ffffff"/>
              </a:solidFill>
              <a:latin typeface="Neue Haas Grotesk Text Pro"/>
            </a:endParaRPr>
          </a:p>
          <a:p>
            <a:pPr marL="228600" indent="-228600">
              <a:lnSpc>
                <a:spcPct val="100000"/>
              </a:lnSpc>
              <a:spcBef>
                <a:spcPts val="1199"/>
              </a:spcBef>
              <a:buClr>
                <a:srgbClr val="0ba5e8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ffffff"/>
                </a:solidFill>
                <a:latin typeface="Neue Haas Grotesk Text Pro"/>
              </a:rPr>
              <a:t>Agricultural Land Use Analysis:</a:t>
            </a:r>
            <a:r>
              <a:rPr b="0" lang="en-US" sz="1400" spc="-1" strike="noStrike">
                <a:solidFill>
                  <a:srgbClr val="ffffff"/>
                </a:solidFill>
                <a:latin typeface="Neue Haas Grotesk Text Pro"/>
              </a:rPr>
              <a:t> Monitor crop types, farming practices, and seasonal changes to improve agricultural productivity and sustainability</a:t>
            </a:r>
            <a:endParaRPr b="0" lang="en-US" sz="1400" spc="-1" strike="noStrike">
              <a:solidFill>
                <a:srgbClr val="ffffff"/>
              </a:solidFill>
              <a:latin typeface="Neue Haas Grotesk Text Pro"/>
            </a:endParaRPr>
          </a:p>
          <a:p>
            <a:pPr marL="228600" indent="-228600">
              <a:lnSpc>
                <a:spcPct val="100000"/>
              </a:lnSpc>
              <a:spcBef>
                <a:spcPts val="1199"/>
              </a:spcBef>
              <a:buClr>
                <a:srgbClr val="0ba5e8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ffffff"/>
                </a:solidFill>
                <a:latin typeface="Neue Haas Grotesk Text Pro"/>
              </a:rPr>
              <a:t>Forest and Natural Resource Management:</a:t>
            </a:r>
            <a:r>
              <a:rPr b="0" lang="en-US" sz="1400" spc="-1" strike="noStrike">
                <a:solidFill>
                  <a:srgbClr val="ffffff"/>
                </a:solidFill>
                <a:latin typeface="Neue Haas Grotesk Text Pro"/>
              </a:rPr>
              <a:t> Track deforestation, forest health, and land degradation to support conservation efforts and natural resource management</a:t>
            </a:r>
            <a:endParaRPr b="0" lang="en-US" sz="1400" spc="-1" strike="noStrike">
              <a:solidFill>
                <a:srgbClr val="ffffff"/>
              </a:solidFill>
              <a:latin typeface="Neue Haas Grotesk Text Pro"/>
            </a:endParaRPr>
          </a:p>
          <a:p>
            <a:pPr marL="228600" indent="-228600">
              <a:lnSpc>
                <a:spcPct val="100000"/>
              </a:lnSpc>
              <a:spcBef>
                <a:spcPts val="1199"/>
              </a:spcBef>
              <a:buClr>
                <a:srgbClr val="0ba5e8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ffffff"/>
                </a:solidFill>
                <a:latin typeface="Neue Haas Grotesk Text Pro"/>
              </a:rPr>
              <a:t>Water Resources Management:</a:t>
            </a:r>
            <a:r>
              <a:rPr b="0" lang="en-US" sz="1400" spc="-1" strike="noStrike">
                <a:solidFill>
                  <a:srgbClr val="ffffff"/>
                </a:solidFill>
                <a:latin typeface="Neue Haas Grotesk Text Pro"/>
              </a:rPr>
              <a:t> Assess water bodies for changes in size and quality, aiding in water conservation and management strategies</a:t>
            </a:r>
            <a:endParaRPr b="0" lang="en-US" sz="1400" spc="-1" strike="noStrike">
              <a:solidFill>
                <a:srgbClr val="ffffff"/>
              </a:solidFill>
              <a:latin typeface="Neue Haas Grotesk Text Pro"/>
            </a:endParaRPr>
          </a:p>
          <a:p>
            <a:pPr marL="228600" indent="-228600">
              <a:lnSpc>
                <a:spcPct val="100000"/>
              </a:lnSpc>
              <a:spcBef>
                <a:spcPts val="1199"/>
              </a:spcBef>
              <a:buClr>
                <a:srgbClr val="0ba5e8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ffffff"/>
                </a:solidFill>
                <a:latin typeface="Neue Haas Grotesk Text Pro"/>
              </a:rPr>
              <a:t>Climate Change Impact Assessment:</a:t>
            </a:r>
            <a:r>
              <a:rPr b="0" lang="en-US" sz="1400" spc="-1" strike="noStrike">
                <a:solidFill>
                  <a:srgbClr val="ffffff"/>
                </a:solidFill>
                <a:latin typeface="Neue Haas Grotesk Text Pro"/>
              </a:rPr>
              <a:t> Analyze changes in land use and vegetation cover as indicators of climate change effects</a:t>
            </a:r>
            <a:endParaRPr b="0" lang="en-US" sz="1400" spc="-1" strike="noStrike">
              <a:solidFill>
                <a:srgbClr val="ffffff"/>
              </a:solidFill>
              <a:latin typeface="Neue Haas Grotesk Text Pro"/>
            </a:endParaRPr>
          </a:p>
          <a:p>
            <a:pPr marL="228600" indent="-228600">
              <a:lnSpc>
                <a:spcPct val="100000"/>
              </a:lnSpc>
              <a:spcBef>
                <a:spcPts val="1199"/>
              </a:spcBef>
              <a:buClr>
                <a:srgbClr val="0ba5e8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ffffff"/>
                </a:solidFill>
                <a:latin typeface="Neue Haas Grotesk Text Pro"/>
              </a:rPr>
              <a:t>Disaster Response and Recovery:</a:t>
            </a:r>
            <a:r>
              <a:rPr b="0" lang="en-US" sz="1400" spc="-1" strike="noStrike">
                <a:solidFill>
                  <a:srgbClr val="ffffff"/>
                </a:solidFill>
                <a:latin typeface="Neue Haas Grotesk Text Pro"/>
              </a:rPr>
              <a:t> Evaluate the impact of natural disasters on land use, supporting effective response and recovery efforts</a:t>
            </a:r>
            <a:endParaRPr b="0" lang="en-US" sz="1400" spc="-1" strike="noStrike">
              <a:solidFill>
                <a:srgbClr val="ffffff"/>
              </a:solidFill>
              <a:latin typeface="Neue Haas Grotesk Tex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9"/>
          <p:cNvSpPr/>
          <p:nvPr/>
        </p:nvSpPr>
        <p:spPr>
          <a:xfrm>
            <a:off x="0" y="565200"/>
            <a:ext cx="1133640" cy="62924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Rectangle 11"/>
          <p:cNvSpPr/>
          <p:nvPr/>
        </p:nvSpPr>
        <p:spPr>
          <a:xfrm>
            <a:off x="0" y="0"/>
            <a:ext cx="5648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Rectangle 13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5" name="Content Placeholder 4" descr="A close-up of a stone surface&#10;&#10;Description automatically generated"/>
          <p:cNvPicPr/>
          <p:nvPr/>
        </p:nvPicPr>
        <p:blipFill>
          <a:blip r:embed="rId1"/>
          <a:srcRect l="0" t="4196" r="0" b="9573"/>
          <a:stretch/>
        </p:blipFill>
        <p:spPr>
          <a:xfrm>
            <a:off x="0" y="0"/>
            <a:ext cx="1218852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8"/>
          <p:cNvSpPr/>
          <p:nvPr/>
        </p:nvSpPr>
        <p:spPr>
          <a:xfrm>
            <a:off x="0" y="565200"/>
            <a:ext cx="1133640" cy="62924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Rectangle 20"/>
          <p:cNvSpPr/>
          <p:nvPr/>
        </p:nvSpPr>
        <p:spPr>
          <a:xfrm>
            <a:off x="0" y="0"/>
            <a:ext cx="5648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Rectangle 22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9" name="Content Placeholder 4" descr="A close-up of a crack in a concrete surface&#10;&#10;Description automatically generated"/>
          <p:cNvPicPr/>
          <p:nvPr/>
        </p:nvPicPr>
        <p:blipFill>
          <a:blip r:embed="rId1"/>
          <a:srcRect l="0" t="0" r="0" b="13769"/>
          <a:stretch/>
        </p:blipFill>
        <p:spPr>
          <a:xfrm>
            <a:off x="0" y="0"/>
            <a:ext cx="1218852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8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Rectangle 10"/>
          <p:cNvSpPr/>
          <p:nvPr/>
        </p:nvSpPr>
        <p:spPr>
          <a:xfrm>
            <a:off x="11058120" y="565200"/>
            <a:ext cx="1133640" cy="62924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Rectangle 12"/>
          <p:cNvSpPr/>
          <p:nvPr/>
        </p:nvSpPr>
        <p:spPr>
          <a:xfrm>
            <a:off x="11626920" y="0"/>
            <a:ext cx="5648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11744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Neue Haas Grotesk Text Pro"/>
              </a:rPr>
              <a:t>Technologies used </a:t>
            </a:r>
            <a:endParaRPr b="0" lang="en-US" sz="44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175318968"/>
              </p:ext>
            </p:extLst>
          </p:nvPr>
        </p:nvGraphicFramePr>
        <p:xfrm>
          <a:off x="1124280" y="2194200"/>
          <a:ext cx="9528120" cy="389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8"/>
          <p:cNvSpPr/>
          <p:nvPr/>
        </p:nvSpPr>
        <p:spPr>
          <a:xfrm>
            <a:off x="0" y="1375560"/>
            <a:ext cx="2770200" cy="548208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Rectangle 10"/>
          <p:cNvSpPr/>
          <p:nvPr/>
        </p:nvSpPr>
        <p:spPr>
          <a:xfrm>
            <a:off x="0" y="0"/>
            <a:ext cx="13730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Rectangle 12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7" name="Picture 4" descr="101010 data lines to infinity"/>
          <p:cNvPicPr/>
          <p:nvPr/>
        </p:nvPicPr>
        <p:blipFill>
          <a:blip r:embed="rId1"/>
          <a:srcRect l="0" t="13127" r="0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28" name="Rectangle"/>
          <p:cNvSpPr/>
          <p:nvPr/>
        </p:nvSpPr>
        <p:spPr>
          <a:xfrm>
            <a:off x="2880" y="565200"/>
            <a:ext cx="12188520" cy="2190240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67000" y="757440"/>
            <a:ext cx="9626760" cy="1134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ffffff"/>
                </a:solidFill>
                <a:latin typeface="Neue Haas Grotesk Text Pro"/>
              </a:rPr>
              <a:t>Now to the CODE</a:t>
            </a:r>
            <a:endParaRPr b="0" lang="en-US" sz="60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130" name="Rectangle 16"/>
          <p:cNvSpPr/>
          <p:nvPr/>
        </p:nvSpPr>
        <p:spPr>
          <a:xfrm>
            <a:off x="11058120" y="565200"/>
            <a:ext cx="1133640" cy="62924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Rectangle 18"/>
          <p:cNvSpPr/>
          <p:nvPr/>
        </p:nvSpPr>
        <p:spPr>
          <a:xfrm>
            <a:off x="11626920" y="0"/>
            <a:ext cx="5648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414</TotalTime>
  <Application>LibreOffice/7.3.7.2$Linux_X86_64 LibreOffice_project/30$Build-2</Application>
  <AppVersion>15.0000</AppVersion>
  <Words>298</Words>
  <Paragraphs>42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2024-03-11T15:06:32Z</dcterms:created>
  <dc:creator>Abdullah Durrani</dc:creator>
  <dc:description/>
  <dc:language>en-GB</dc:language>
  <cp:lastModifiedBy/>
  <dcterms:modified xsi:type="dcterms:W3CDTF">2024-03-12T13:16:40Z</dcterms:modified>
  <cp:revision>5</cp:revision>
  <dc:subject/>
  <dc:title>Satellite Imagery Land Use classification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9</vt:i4>
  </property>
</Properties>
</file>